
<file path=[Content_Types].xml><?xml version="1.0" encoding="utf-8"?>
<Types xmlns="http://schemas.openxmlformats.org/package/2006/content-types">
  <Default Extension="bin" ContentType="audio/unknown"/>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handoutMasterIdLst>
    <p:handoutMasterId r:id="rId20"/>
  </p:handoutMasterIdLst>
  <p:sldIdLst>
    <p:sldId id="256" r:id="rId2"/>
    <p:sldId id="297" r:id="rId3"/>
    <p:sldId id="300" r:id="rId4"/>
    <p:sldId id="298" r:id="rId5"/>
    <p:sldId id="309" r:id="rId6"/>
    <p:sldId id="310" r:id="rId7"/>
    <p:sldId id="311" r:id="rId8"/>
    <p:sldId id="312" r:id="rId9"/>
    <p:sldId id="313" r:id="rId10"/>
    <p:sldId id="316" r:id="rId11"/>
    <p:sldId id="317" r:id="rId12"/>
    <p:sldId id="315" r:id="rId13"/>
    <p:sldId id="314" r:id="rId14"/>
    <p:sldId id="302" r:id="rId15"/>
    <p:sldId id="318" r:id="rId16"/>
    <p:sldId id="294" r:id="rId17"/>
    <p:sldId id="301" r:id="rId18"/>
  </p:sldIdLst>
  <p:sldSz cx="9144000" cy="6858000" type="screen4x3"/>
  <p:notesSz cx="6858000" cy="9199563"/>
  <p:defaultTextStyle>
    <a:defPPr>
      <a:defRPr lang="en-US"/>
    </a:defPPr>
    <a:lvl1pPr algn="l" rtl="0" fontAlgn="base">
      <a:spcBef>
        <a:spcPct val="0"/>
      </a:spcBef>
      <a:spcAft>
        <a:spcPct val="0"/>
      </a:spcAft>
      <a:defRPr sz="2800" b="1" kern="1200">
        <a:solidFill>
          <a:schemeClr val="tx1"/>
        </a:solidFill>
        <a:latin typeface="Arial" charset="0"/>
        <a:ea typeface="+mn-ea"/>
        <a:cs typeface="+mn-cs"/>
      </a:defRPr>
    </a:lvl1pPr>
    <a:lvl2pPr marL="457200" algn="l" rtl="0" fontAlgn="base">
      <a:spcBef>
        <a:spcPct val="0"/>
      </a:spcBef>
      <a:spcAft>
        <a:spcPct val="0"/>
      </a:spcAft>
      <a:defRPr sz="2800" b="1" kern="1200">
        <a:solidFill>
          <a:schemeClr val="tx1"/>
        </a:solidFill>
        <a:latin typeface="Arial" charset="0"/>
        <a:ea typeface="+mn-ea"/>
        <a:cs typeface="+mn-cs"/>
      </a:defRPr>
    </a:lvl2pPr>
    <a:lvl3pPr marL="914400" algn="l" rtl="0" fontAlgn="base">
      <a:spcBef>
        <a:spcPct val="0"/>
      </a:spcBef>
      <a:spcAft>
        <a:spcPct val="0"/>
      </a:spcAft>
      <a:defRPr sz="2800" b="1" kern="1200">
        <a:solidFill>
          <a:schemeClr val="tx1"/>
        </a:solidFill>
        <a:latin typeface="Arial" charset="0"/>
        <a:ea typeface="+mn-ea"/>
        <a:cs typeface="+mn-cs"/>
      </a:defRPr>
    </a:lvl3pPr>
    <a:lvl4pPr marL="1371600" algn="l" rtl="0" fontAlgn="base">
      <a:spcBef>
        <a:spcPct val="0"/>
      </a:spcBef>
      <a:spcAft>
        <a:spcPct val="0"/>
      </a:spcAft>
      <a:defRPr sz="2800" b="1" kern="1200">
        <a:solidFill>
          <a:schemeClr val="tx1"/>
        </a:solidFill>
        <a:latin typeface="Arial" charset="0"/>
        <a:ea typeface="+mn-ea"/>
        <a:cs typeface="+mn-cs"/>
      </a:defRPr>
    </a:lvl4pPr>
    <a:lvl5pPr marL="1828800" algn="l" rtl="0" fontAlgn="base">
      <a:spcBef>
        <a:spcPct val="0"/>
      </a:spcBef>
      <a:spcAft>
        <a:spcPct val="0"/>
      </a:spcAft>
      <a:defRPr sz="2800" b="1" kern="1200">
        <a:solidFill>
          <a:schemeClr val="tx1"/>
        </a:solidFill>
        <a:latin typeface="Arial" charset="0"/>
        <a:ea typeface="+mn-ea"/>
        <a:cs typeface="+mn-cs"/>
      </a:defRPr>
    </a:lvl5pPr>
    <a:lvl6pPr marL="2286000" algn="l" defTabSz="457200" rtl="0" eaLnBrk="1" latinLnBrk="0" hangingPunct="1">
      <a:defRPr sz="2800" b="1" kern="1200">
        <a:solidFill>
          <a:schemeClr val="tx1"/>
        </a:solidFill>
        <a:latin typeface="Arial" charset="0"/>
        <a:ea typeface="+mn-ea"/>
        <a:cs typeface="+mn-cs"/>
      </a:defRPr>
    </a:lvl6pPr>
    <a:lvl7pPr marL="2743200" algn="l" defTabSz="457200" rtl="0" eaLnBrk="1" latinLnBrk="0" hangingPunct="1">
      <a:defRPr sz="2800" b="1" kern="1200">
        <a:solidFill>
          <a:schemeClr val="tx1"/>
        </a:solidFill>
        <a:latin typeface="Arial" charset="0"/>
        <a:ea typeface="+mn-ea"/>
        <a:cs typeface="+mn-cs"/>
      </a:defRPr>
    </a:lvl7pPr>
    <a:lvl8pPr marL="3200400" algn="l" defTabSz="457200" rtl="0" eaLnBrk="1" latinLnBrk="0" hangingPunct="1">
      <a:defRPr sz="2800" b="1" kern="1200">
        <a:solidFill>
          <a:schemeClr val="tx1"/>
        </a:solidFill>
        <a:latin typeface="Arial" charset="0"/>
        <a:ea typeface="+mn-ea"/>
        <a:cs typeface="+mn-cs"/>
      </a:defRPr>
    </a:lvl8pPr>
    <a:lvl9pPr marL="3657600" algn="l" defTabSz="457200" rtl="0" eaLnBrk="1" latinLnBrk="0" hangingPunct="1">
      <a:defRPr sz="28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8200"/>
    <a:srgbClr val="FF5008"/>
    <a:srgbClr val="FFFFFF"/>
    <a:srgbClr val="D93192"/>
    <a:srgbClr val="FFFF00"/>
    <a:srgbClr val="FF9900"/>
    <a:srgbClr val="CC990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190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75" d="100"/>
          <a:sy n="75" d="100"/>
        </p:scale>
        <p:origin x="-1404" y="516"/>
      </p:cViewPr>
      <p:guideLst>
        <p:guide orient="horz" pos="289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hangingPunct="0">
              <a:defRPr sz="1000" b="0" i="1">
                <a:latin typeface="Geneva" pitchFamily="-111" charset="0"/>
              </a:defRPr>
            </a:lvl1pPr>
          </a:lstStyle>
          <a:p>
            <a:pPr>
              <a:defRPr/>
            </a:pPr>
            <a:endParaRPr lang="en-US"/>
          </a:p>
        </p:txBody>
      </p:sp>
      <p:sp>
        <p:nvSpPr>
          <p:cNvPr id="3075" name="Rectangle 3"/>
          <p:cNvSpPr>
            <a:spLocks noGrp="1" noChangeArrowheads="1"/>
          </p:cNvSpPr>
          <p:nvPr>
            <p:ph type="dt" sz="quarter" idx="1"/>
          </p:nvPr>
        </p:nvSpPr>
        <p:spPr bwMode="auto">
          <a:xfrm>
            <a:off x="388620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000" b="0" i="1">
                <a:latin typeface="Geneva" pitchFamily="-111" charset="0"/>
              </a:defRPr>
            </a:lvl1pPr>
          </a:lstStyle>
          <a:p>
            <a:pPr>
              <a:defRPr/>
            </a:pPr>
            <a:endParaRPr lang="en-US"/>
          </a:p>
        </p:txBody>
      </p:sp>
      <p:sp>
        <p:nvSpPr>
          <p:cNvPr id="3076" name="Rectangle 4"/>
          <p:cNvSpPr>
            <a:spLocks noGrp="1" noChangeArrowheads="1"/>
          </p:cNvSpPr>
          <p:nvPr>
            <p:ph type="ftr" sz="quarter" idx="2"/>
          </p:nvPr>
        </p:nvSpPr>
        <p:spPr bwMode="auto">
          <a:xfrm>
            <a:off x="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hangingPunct="0">
              <a:defRPr sz="1000" b="0" i="1">
                <a:latin typeface="Geneva" pitchFamily="-111" charset="0"/>
              </a:defRPr>
            </a:lvl1pPr>
          </a:lstStyle>
          <a:p>
            <a:pPr>
              <a:defRPr/>
            </a:pPr>
            <a:endParaRPr lang="en-US"/>
          </a:p>
        </p:txBody>
      </p:sp>
      <p:sp>
        <p:nvSpPr>
          <p:cNvPr id="3077" name="Rectangle 5"/>
          <p:cNvSpPr>
            <a:spLocks noGrp="1" noChangeArrowheads="1"/>
          </p:cNvSpPr>
          <p:nvPr>
            <p:ph type="sldNum" sz="quarter" idx="3"/>
          </p:nvPr>
        </p:nvSpPr>
        <p:spPr bwMode="auto">
          <a:xfrm>
            <a:off x="388620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defRPr sz="1000" b="0" i="1">
                <a:latin typeface="Geneva" pitchFamily="-111" charset="0"/>
              </a:defRPr>
            </a:lvl1pPr>
          </a:lstStyle>
          <a:p>
            <a:pPr>
              <a:defRPr/>
            </a:pPr>
            <a:fld id="{B6D17263-E03B-5C48-B56B-4B13904E8095}" type="slidenum">
              <a:rPr lang="en-US"/>
              <a:pPr>
                <a:defRPr/>
              </a:pPr>
              <a:t>‹#›</a:t>
            </a:fld>
            <a:endParaRPr lang="en-US"/>
          </a:p>
        </p:txBody>
      </p:sp>
    </p:spTree>
    <p:extLst>
      <p:ext uri="{BB962C8B-B14F-4D97-AF65-F5344CB8AC3E}">
        <p14:creationId xmlns:p14="http://schemas.microsoft.com/office/powerpoint/2010/main" val="29797994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hangingPunct="0">
              <a:defRPr sz="1000" b="0" i="1">
                <a:latin typeface="Times New Roman" pitchFamily="-111" charset="0"/>
              </a:defRPr>
            </a:lvl1pPr>
          </a:lstStyle>
          <a:p>
            <a:pPr>
              <a:defRPr/>
            </a:pPr>
            <a:endParaRPr lang="en-US"/>
          </a:p>
        </p:txBody>
      </p:sp>
      <p:sp>
        <p:nvSpPr>
          <p:cNvPr id="2051" name="Rectangle 3"/>
          <p:cNvSpPr>
            <a:spLocks noGrp="1" noChangeArrowheads="1"/>
          </p:cNvSpPr>
          <p:nvPr>
            <p:ph type="dt" idx="1"/>
          </p:nvPr>
        </p:nvSpPr>
        <p:spPr bwMode="auto">
          <a:xfrm>
            <a:off x="388620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000" b="0" i="1">
                <a:latin typeface="Times New Roman" pitchFamily="-111" charset="0"/>
              </a:defRPr>
            </a:lvl1pPr>
          </a:lstStyle>
          <a:p>
            <a:pPr>
              <a:defRPr/>
            </a:pPr>
            <a:endParaRPr lang="en-US"/>
          </a:p>
        </p:txBody>
      </p:sp>
      <p:sp>
        <p:nvSpPr>
          <p:cNvPr id="2052" name="Rectangle 4"/>
          <p:cNvSpPr>
            <a:spLocks noGrp="1" noChangeArrowheads="1"/>
          </p:cNvSpPr>
          <p:nvPr>
            <p:ph type="ftr" sz="quarter" idx="4"/>
          </p:nvPr>
        </p:nvSpPr>
        <p:spPr bwMode="auto">
          <a:xfrm>
            <a:off x="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hangingPunct="0">
              <a:defRPr sz="1000" b="0" i="1">
                <a:latin typeface="Times New Roman" pitchFamily="-111" charset="0"/>
              </a:defRPr>
            </a:lvl1pPr>
          </a:lstStyle>
          <a:p>
            <a:pPr>
              <a:defRPr/>
            </a:pPr>
            <a:endParaRPr lang="en-US"/>
          </a:p>
        </p:txBody>
      </p:sp>
      <p:sp>
        <p:nvSpPr>
          <p:cNvPr id="2053" name="Rectangle 5"/>
          <p:cNvSpPr>
            <a:spLocks noGrp="1" noChangeArrowheads="1"/>
          </p:cNvSpPr>
          <p:nvPr>
            <p:ph type="sldNum" sz="quarter" idx="5"/>
          </p:nvPr>
        </p:nvSpPr>
        <p:spPr bwMode="auto">
          <a:xfrm>
            <a:off x="388620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defRPr sz="1000" b="0" i="1">
                <a:latin typeface="Times New Roman" pitchFamily="-111" charset="0"/>
              </a:defRPr>
            </a:lvl1pPr>
          </a:lstStyle>
          <a:p>
            <a:pPr>
              <a:defRPr/>
            </a:pPr>
            <a:fld id="{5F97339A-42AC-4640-B4C2-A341D444F263}" type="slidenum">
              <a:rPr lang="en-US"/>
              <a:pPr>
                <a:defRPr/>
              </a:pPr>
              <a:t>‹#›</a:t>
            </a:fld>
            <a:endParaRPr lang="en-US"/>
          </a:p>
        </p:txBody>
      </p:sp>
      <p:sp>
        <p:nvSpPr>
          <p:cNvPr id="2054" name="Rectangle 6"/>
          <p:cNvSpPr>
            <a:spLocks noGrp="1" noChangeArrowheads="1"/>
          </p:cNvSpPr>
          <p:nvPr>
            <p:ph type="body" sz="quarter" idx="3"/>
          </p:nvPr>
        </p:nvSpPr>
        <p:spPr bwMode="auto">
          <a:xfrm>
            <a:off x="914400" y="4370388"/>
            <a:ext cx="5029200" cy="413861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7" name="Rectangle 7"/>
          <p:cNvSpPr>
            <a:spLocks noGrp="1" noRot="1" noChangeAspect="1" noChangeArrowheads="1" noTextEdit="1"/>
          </p:cNvSpPr>
          <p:nvPr>
            <p:ph type="sldImg" idx="2"/>
          </p:nvPr>
        </p:nvSpPr>
        <p:spPr bwMode="auto">
          <a:xfrm>
            <a:off x="1130300" y="690563"/>
            <a:ext cx="4598988" cy="3449637"/>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17095699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1"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sldNum" sz="quarter" idx="5"/>
          </p:nvPr>
        </p:nvSpPr>
        <p:spPr>
          <a:noFill/>
        </p:spPr>
        <p:txBody>
          <a:bodyPr/>
          <a:lstStyle/>
          <a:p>
            <a:fld id="{9DC5F695-0E20-4F4B-9CBC-8B10F3843AF0}" type="slidenum">
              <a:rPr lang="en-US">
                <a:latin typeface="Times New Roman" charset="0"/>
              </a:rPr>
              <a:pPr/>
              <a:t>1</a:t>
            </a:fld>
            <a:endParaRPr lang="en-US">
              <a:latin typeface="Times New Roman" charset="0"/>
            </a:endParaRPr>
          </a:p>
        </p:txBody>
      </p:sp>
      <p:sp>
        <p:nvSpPr>
          <p:cNvPr id="17411" name="Rectangle 2"/>
          <p:cNvSpPr>
            <a:spLocks noGrp="1" noRot="1" noChangeAspect="1" noChangeArrowheads="1" noTextEdit="1"/>
          </p:cNvSpPr>
          <p:nvPr>
            <p:ph type="sldImg"/>
          </p:nvPr>
        </p:nvSpPr>
        <p:spPr>
          <a:ln cap="flat"/>
        </p:spPr>
      </p:sp>
      <p:sp>
        <p:nvSpPr>
          <p:cNvPr id="17412" name="Rectangle 4"/>
          <p:cNvSpPr>
            <a:spLocks noGrp="1" noChangeArrowheads="1"/>
          </p:cNvSpPr>
          <p:nvPr>
            <p:ph type="body" idx="1"/>
          </p:nvPr>
        </p:nvSpPr>
        <p:spPr>
          <a:noFill/>
          <a:ln/>
        </p:spPr>
        <p:txBody>
          <a:bodyPr/>
          <a:lstStyle/>
          <a:p>
            <a:pPr eaLnBrk="1" hangingPunct="1"/>
            <a:endParaRPr lang="ca-ES">
              <a:latin typeface="Arial" charset="0"/>
            </a:endParaRPr>
          </a:p>
        </p:txBody>
      </p:sp>
    </p:spTree>
    <p:extLst>
      <p:ext uri="{BB962C8B-B14F-4D97-AF65-F5344CB8AC3E}">
        <p14:creationId xmlns:p14="http://schemas.microsoft.com/office/powerpoint/2010/main" val="12767172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sldNum" sz="quarter" idx="5"/>
          </p:nvPr>
        </p:nvSpPr>
        <p:spPr>
          <a:noFill/>
        </p:spPr>
        <p:txBody>
          <a:bodyPr/>
          <a:lstStyle/>
          <a:p>
            <a:fld id="{C7BFA98B-3CB5-6642-B384-D171BCB78888}" type="slidenum">
              <a:rPr lang="en-US">
                <a:latin typeface="Times New Roman" charset="0"/>
              </a:rPr>
              <a:pPr/>
              <a:t>10</a:t>
            </a:fld>
            <a:endParaRPr lang="en-US">
              <a:latin typeface="Times New Roman" charset="0"/>
            </a:endParaRPr>
          </a:p>
        </p:txBody>
      </p:sp>
      <p:sp>
        <p:nvSpPr>
          <p:cNvPr id="35843" name="Rectangle 2"/>
          <p:cNvSpPr>
            <a:spLocks noGrp="1" noRot="1" noChangeAspect="1" noChangeArrowheads="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a:latin typeface="Arial" charset="0"/>
            </a:endParaRPr>
          </a:p>
        </p:txBody>
      </p:sp>
    </p:spTree>
    <p:extLst>
      <p:ext uri="{BB962C8B-B14F-4D97-AF65-F5344CB8AC3E}">
        <p14:creationId xmlns:p14="http://schemas.microsoft.com/office/powerpoint/2010/main" val="704972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5"/>
          </p:nvPr>
        </p:nvSpPr>
        <p:spPr>
          <a:noFill/>
        </p:spPr>
        <p:txBody>
          <a:bodyPr/>
          <a:lstStyle/>
          <a:p>
            <a:fld id="{ACBA22C9-DA45-2246-8EE4-27053349C750}" type="slidenum">
              <a:rPr lang="en-US">
                <a:latin typeface="Times New Roman" charset="0"/>
              </a:rPr>
              <a:pPr/>
              <a:t>11</a:t>
            </a:fld>
            <a:endParaRPr lang="en-US">
              <a:latin typeface="Times New Roman" charset="0"/>
            </a:endParaRPr>
          </a:p>
        </p:txBody>
      </p:sp>
      <p:sp>
        <p:nvSpPr>
          <p:cNvPr id="37891" name="Rectangle 2"/>
          <p:cNvSpPr>
            <a:spLocks noGrp="1" noRot="1" noChangeAspect="1" noChangeArrowheads="1"/>
          </p:cNvSpPr>
          <p:nvPr>
            <p:ph type="sldImg"/>
          </p:nvPr>
        </p:nvSpPr>
        <p:spPr>
          <a:solidFill>
            <a:srgbClr val="FFFFFF"/>
          </a:solidFill>
          <a:ln/>
        </p:spPr>
      </p:sp>
      <p:sp>
        <p:nvSpPr>
          <p:cNvPr id="3789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a:latin typeface="Arial" charset="0"/>
            </a:endParaRPr>
          </a:p>
        </p:txBody>
      </p:sp>
    </p:spTree>
    <p:extLst>
      <p:ext uri="{BB962C8B-B14F-4D97-AF65-F5344CB8AC3E}">
        <p14:creationId xmlns:p14="http://schemas.microsoft.com/office/powerpoint/2010/main" val="2820337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sldNum" sz="quarter" idx="5"/>
          </p:nvPr>
        </p:nvSpPr>
        <p:spPr>
          <a:noFill/>
        </p:spPr>
        <p:txBody>
          <a:bodyPr/>
          <a:lstStyle/>
          <a:p>
            <a:fld id="{6533D3F5-9C64-D441-B41B-024602B031F0}" type="slidenum">
              <a:rPr lang="en-US">
                <a:latin typeface="Times New Roman" charset="0"/>
              </a:rPr>
              <a:pPr/>
              <a:t>12</a:t>
            </a:fld>
            <a:endParaRPr lang="en-US">
              <a:latin typeface="Times New Roman" charset="0"/>
            </a:endParaRPr>
          </a:p>
        </p:txBody>
      </p:sp>
      <p:sp>
        <p:nvSpPr>
          <p:cNvPr id="39939" name="Rectangle 2"/>
          <p:cNvSpPr>
            <a:spLocks noGrp="1" noRot="1" noChangeAspect="1" noChangeArrowheads="1"/>
          </p:cNvSpPr>
          <p:nvPr>
            <p:ph type="sldImg"/>
          </p:nvPr>
        </p:nvSpPr>
        <p:spPr>
          <a:ln cap="flat"/>
        </p:spPr>
      </p:sp>
      <p:sp>
        <p:nvSpPr>
          <p:cNvPr id="39940" name="Rectangle 3"/>
          <p:cNvSpPr>
            <a:spLocks noGrp="1" noChangeArrowheads="1"/>
          </p:cNvSpPr>
          <p:nvPr>
            <p:ph type="body" idx="1"/>
          </p:nvPr>
        </p:nvSpPr>
        <p:spPr>
          <a:noFill/>
          <a:ln/>
        </p:spPr>
        <p:txBody>
          <a:bodyPr/>
          <a:lstStyle/>
          <a:p>
            <a:r>
              <a:rPr lang="en-US">
                <a:latin typeface="Arial" charset="0"/>
              </a:rPr>
              <a:t>VTS supplies the projection computer for your session and pre loads  your visual presentation on its hard disk.  You should design your presentation keeping in mind the fact that the projection computer may have low end specifications.</a:t>
            </a:r>
          </a:p>
          <a:p>
            <a:r>
              <a:rPr lang="en-US">
                <a:latin typeface="Arial" charset="0"/>
              </a:rPr>
              <a:t>The projection computer will use the Windows XP operating system.  Slides will be projected with Microsoft PowerPoint.</a:t>
            </a:r>
          </a:p>
          <a:p>
            <a:r>
              <a:rPr lang="en-US">
                <a:latin typeface="Arial" charset="0"/>
              </a:rPr>
              <a:t> </a:t>
            </a:r>
          </a:p>
          <a:p>
            <a:endParaRPr lang="en-US">
              <a:latin typeface="Arial" charset="0"/>
            </a:endParaRPr>
          </a:p>
          <a:p>
            <a:r>
              <a:rPr lang="en-US" b="1">
                <a:solidFill>
                  <a:srgbClr val="BE0000"/>
                </a:solidFill>
                <a:latin typeface="Arial" charset="0"/>
              </a:rPr>
              <a:t>Note that it will not be possible to make changes to your presentation at VTS.</a:t>
            </a:r>
            <a:r>
              <a:rPr lang="en-US">
                <a:latin typeface="Arial" charset="0"/>
              </a:rPr>
              <a:t>  Your PowerPoint presentation will be preloaded onto the hard disk of several presentation computers, and changes after preloading will not be permitted.</a:t>
            </a:r>
          </a:p>
        </p:txBody>
      </p:sp>
      <p:sp>
        <p:nvSpPr>
          <p:cNvPr id="39941" name="Rectangle 4"/>
          <p:cNvSpPr>
            <a:spLocks noChangeArrowheads="1"/>
          </p:cNvSpPr>
          <p:nvPr/>
        </p:nvSpPr>
        <p:spPr bwMode="auto">
          <a:xfrm>
            <a:off x="685800" y="5943600"/>
            <a:ext cx="5334000" cy="1447800"/>
          </a:xfrm>
          <a:prstGeom prst="rect">
            <a:avLst/>
          </a:prstGeom>
          <a:noFill/>
          <a:ln w="152400">
            <a:solidFill>
              <a:schemeClr val="hlink"/>
            </a:solidFill>
            <a:miter lim="800000"/>
            <a:headEnd type="none" w="sm" len="sm"/>
            <a:tailEnd type="none" w="sm" len="sm"/>
          </a:ln>
        </p:spPr>
        <p:txBody>
          <a:bodyPr wrap="none" anchor="ctr">
            <a:prstTxWarp prst="textNoShape">
              <a:avLst/>
            </a:prstTxWarp>
          </a:bodyPr>
          <a:lstStyle/>
          <a:p>
            <a:endParaRPr lang="de-DE"/>
          </a:p>
        </p:txBody>
      </p:sp>
    </p:spTree>
    <p:extLst>
      <p:ext uri="{BB962C8B-B14F-4D97-AF65-F5344CB8AC3E}">
        <p14:creationId xmlns:p14="http://schemas.microsoft.com/office/powerpoint/2010/main" val="2321417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fld id="{B151B9DA-92AB-CD46-9B18-E4922BF0F45B}" type="slidenum">
              <a:rPr lang="en-US">
                <a:latin typeface="Times New Roman" charset="0"/>
              </a:rPr>
              <a:pPr/>
              <a:t>13</a:t>
            </a:fld>
            <a:endParaRPr lang="en-US">
              <a:latin typeface="Times New Roman" charset="0"/>
            </a:endParaRPr>
          </a:p>
        </p:txBody>
      </p:sp>
      <p:sp>
        <p:nvSpPr>
          <p:cNvPr id="41987" name="Rectangle 2"/>
          <p:cNvSpPr>
            <a:spLocks noGrp="1" noRot="1" noChangeAspect="1" noChangeArrowheads="1"/>
          </p:cNvSpPr>
          <p:nvPr>
            <p:ph type="sldImg"/>
          </p:nvPr>
        </p:nvSpPr>
        <p:spPr>
          <a:ln cap="flat"/>
        </p:spPr>
      </p:sp>
      <p:sp>
        <p:nvSpPr>
          <p:cNvPr id="41988" name="Rectangle 3"/>
          <p:cNvSpPr>
            <a:spLocks noGrp="1" noChangeArrowheads="1"/>
          </p:cNvSpPr>
          <p:nvPr>
            <p:ph type="body" idx="1"/>
          </p:nvPr>
        </p:nvSpPr>
        <p:spPr>
          <a:noFill/>
          <a:ln/>
        </p:spPr>
        <p:txBody>
          <a:bodyPr/>
          <a:lstStyle/>
          <a:p>
            <a:r>
              <a:rPr lang="en-US">
                <a:latin typeface="Arial" charset="0"/>
              </a:rPr>
              <a:t>A speaker at a formal VTS presentation has 15 minutes for the complete talk.  Do not waste any of this precious time waiting for your next slide to display.</a:t>
            </a:r>
          </a:p>
          <a:p>
            <a:endParaRPr lang="en-US">
              <a:latin typeface="Arial" charset="0"/>
            </a:endParaRPr>
          </a:p>
          <a:p>
            <a:r>
              <a:rPr lang="en-US">
                <a:latin typeface="Arial" charset="0"/>
              </a:rPr>
              <a:t>Overuse of transition effects not only wastes your presentation time, it directs the audience’s attention away from the speaker.  Remember:  they’re in the session room to hear what you have to say.</a:t>
            </a:r>
          </a:p>
        </p:txBody>
      </p:sp>
    </p:spTree>
    <p:extLst>
      <p:ext uri="{BB962C8B-B14F-4D97-AF65-F5344CB8AC3E}">
        <p14:creationId xmlns:p14="http://schemas.microsoft.com/office/powerpoint/2010/main" val="3840098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type="sldNum" sz="quarter" idx="5"/>
          </p:nvPr>
        </p:nvSpPr>
        <p:spPr>
          <a:noFill/>
        </p:spPr>
        <p:txBody>
          <a:bodyPr/>
          <a:lstStyle/>
          <a:p>
            <a:fld id="{45C798FA-8C6F-2440-9768-94D222D61CFD}" type="slidenum">
              <a:rPr lang="en-US">
                <a:latin typeface="Times New Roman" charset="0"/>
              </a:rPr>
              <a:pPr/>
              <a:t>14</a:t>
            </a:fld>
            <a:endParaRPr lang="en-US">
              <a:latin typeface="Times New Roman" charset="0"/>
            </a:endParaRPr>
          </a:p>
        </p:txBody>
      </p:sp>
      <p:sp>
        <p:nvSpPr>
          <p:cNvPr id="44035" name="Rectangle 2"/>
          <p:cNvSpPr>
            <a:spLocks noGrp="1" noRot="1" noChangeAspect="1" noChangeArrowheads="1" noTextEdit="1"/>
          </p:cNvSpPr>
          <p:nvPr>
            <p:ph type="sldImg"/>
          </p:nvPr>
        </p:nvSpPr>
        <p:spPr>
          <a:ln cap="flat"/>
        </p:spPr>
      </p:sp>
      <p:sp>
        <p:nvSpPr>
          <p:cNvPr id="44036" name="Rectangle 3"/>
          <p:cNvSpPr>
            <a:spLocks noGrp="1" noChangeArrowheads="1"/>
          </p:cNvSpPr>
          <p:nvPr>
            <p:ph type="body" idx="1"/>
          </p:nvPr>
        </p:nvSpPr>
        <p:spPr>
          <a:noFill/>
          <a:ln/>
        </p:spPr>
        <p:txBody>
          <a:bodyPr/>
          <a:lstStyle/>
          <a:p>
            <a:pPr eaLnBrk="1" hangingPunct="1"/>
            <a:endParaRPr lang="ca-ES" dirty="0">
              <a:latin typeface="Arial" charset="0"/>
            </a:endParaRPr>
          </a:p>
        </p:txBody>
      </p:sp>
    </p:spTree>
    <p:extLst>
      <p:ext uri="{BB962C8B-B14F-4D97-AF65-F5344CB8AC3E}">
        <p14:creationId xmlns:p14="http://schemas.microsoft.com/office/powerpoint/2010/main" val="1757164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p:spPr>
        <p:txBody>
          <a:bodyPr/>
          <a:lstStyle/>
          <a:p>
            <a:fld id="{63A82AA7-4ACD-B644-80A9-5F9516C0A446}" type="slidenum">
              <a:rPr lang="en-US">
                <a:latin typeface="Times New Roman" charset="0"/>
              </a:rPr>
              <a:pPr/>
              <a:t>16</a:t>
            </a:fld>
            <a:endParaRPr lang="en-US">
              <a:latin typeface="Times New Roman" charset="0"/>
            </a:endParaRPr>
          </a:p>
        </p:txBody>
      </p:sp>
      <p:sp>
        <p:nvSpPr>
          <p:cNvPr id="47107" name="Rectangle 2"/>
          <p:cNvSpPr>
            <a:spLocks noGrp="1" noRot="1" noChangeAspect="1" noChangeArrowheads="1" noTextEdit="1"/>
          </p:cNvSpPr>
          <p:nvPr>
            <p:ph type="sldImg"/>
          </p:nvPr>
        </p:nvSpPr>
        <p:spPr>
          <a:ln cap="flat"/>
        </p:spPr>
      </p:sp>
      <p:sp>
        <p:nvSpPr>
          <p:cNvPr id="47108" name="Rectangle 3"/>
          <p:cNvSpPr>
            <a:spLocks noGrp="1" noChangeArrowheads="1"/>
          </p:cNvSpPr>
          <p:nvPr>
            <p:ph type="body" idx="1"/>
          </p:nvPr>
        </p:nvSpPr>
        <p:spPr>
          <a:noFill/>
          <a:ln/>
        </p:spPr>
        <p:txBody>
          <a:bodyPr/>
          <a:lstStyle/>
          <a:p>
            <a:r>
              <a:rPr lang="en-US">
                <a:latin typeface="Arial" charset="0"/>
              </a:rPr>
              <a:t> The text in the “slide” above speaks for itself.  Probably no author would combine all the bad practices into one single slide, but a few of the bad practices creep into many presentations each year.</a:t>
            </a:r>
          </a:p>
          <a:p>
            <a:endParaRPr lang="en-US">
              <a:latin typeface="Arial" charset="0"/>
            </a:endParaRPr>
          </a:p>
          <a:p>
            <a:endParaRPr lang="en-US">
              <a:latin typeface="Arial" charset="0"/>
            </a:endParaRPr>
          </a:p>
        </p:txBody>
      </p:sp>
    </p:spTree>
    <p:extLst>
      <p:ext uri="{BB962C8B-B14F-4D97-AF65-F5344CB8AC3E}">
        <p14:creationId xmlns:p14="http://schemas.microsoft.com/office/powerpoint/2010/main" val="930239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p:cNvSpPr>
            <a:spLocks noGrp="1" noChangeArrowheads="1"/>
          </p:cNvSpPr>
          <p:nvPr>
            <p:ph type="sldNum" sz="quarter" idx="5"/>
          </p:nvPr>
        </p:nvSpPr>
        <p:spPr>
          <a:noFill/>
        </p:spPr>
        <p:txBody>
          <a:bodyPr/>
          <a:lstStyle/>
          <a:p>
            <a:fld id="{6FCA58AC-09ED-0041-898F-C8612DE4F7B9}" type="slidenum">
              <a:rPr lang="en-US">
                <a:latin typeface="Times New Roman" charset="0"/>
              </a:rPr>
              <a:pPr/>
              <a:t>17</a:t>
            </a:fld>
            <a:endParaRPr lang="en-US">
              <a:latin typeface="Times New Roman" charset="0"/>
            </a:endParaRPr>
          </a:p>
        </p:txBody>
      </p:sp>
      <p:sp>
        <p:nvSpPr>
          <p:cNvPr id="49155" name="Rectangle 2"/>
          <p:cNvSpPr>
            <a:spLocks noGrp="1" noRot="1" noChangeAspect="1" noChangeArrowheads="1" noTextEdit="1"/>
          </p:cNvSpPr>
          <p:nvPr>
            <p:ph type="sldImg"/>
          </p:nvPr>
        </p:nvSpPr>
        <p:spPr>
          <a:ln cap="flat"/>
        </p:spPr>
      </p:sp>
      <p:sp>
        <p:nvSpPr>
          <p:cNvPr id="49156" name="Rectangle 3"/>
          <p:cNvSpPr>
            <a:spLocks noGrp="1" noChangeArrowheads="1"/>
          </p:cNvSpPr>
          <p:nvPr>
            <p:ph type="body" idx="1"/>
          </p:nvPr>
        </p:nvSpPr>
        <p:spPr>
          <a:noFill/>
          <a:ln/>
        </p:spPr>
        <p:txBody>
          <a:bodyPr/>
          <a:lstStyle/>
          <a:p>
            <a:pPr eaLnBrk="1" hangingPunct="1"/>
            <a:endParaRPr lang="ca-ES">
              <a:latin typeface="Arial" charset="0"/>
            </a:endParaRPr>
          </a:p>
        </p:txBody>
      </p:sp>
    </p:spTree>
    <p:extLst>
      <p:ext uri="{BB962C8B-B14F-4D97-AF65-F5344CB8AC3E}">
        <p14:creationId xmlns:p14="http://schemas.microsoft.com/office/powerpoint/2010/main" val="4042985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p:cNvSpPr>
            <a:spLocks noGrp="1" noChangeArrowheads="1"/>
          </p:cNvSpPr>
          <p:nvPr>
            <p:ph type="sldNum" sz="quarter" idx="5"/>
          </p:nvPr>
        </p:nvSpPr>
        <p:spPr>
          <a:noFill/>
        </p:spPr>
        <p:txBody>
          <a:bodyPr/>
          <a:lstStyle/>
          <a:p>
            <a:fld id="{2B5D50D8-9462-A14B-A731-113ECB541D5B}" type="slidenum">
              <a:rPr lang="en-US">
                <a:latin typeface="Times New Roman" charset="0"/>
              </a:rPr>
              <a:pPr/>
              <a:t>2</a:t>
            </a:fld>
            <a:endParaRPr lang="en-US">
              <a:latin typeface="Times New Roman" charset="0"/>
            </a:endParaRPr>
          </a:p>
        </p:txBody>
      </p:sp>
      <p:sp>
        <p:nvSpPr>
          <p:cNvPr id="19459" name="Rectangle 2"/>
          <p:cNvSpPr>
            <a:spLocks noGrp="1" noRot="1" noChangeAspect="1" noChangeArrowheads="1" noTextEdit="1"/>
          </p:cNvSpPr>
          <p:nvPr>
            <p:ph type="sldImg"/>
          </p:nvPr>
        </p:nvSpPr>
        <p:spPr>
          <a:ln cap="flat"/>
        </p:spPr>
      </p:sp>
      <p:sp>
        <p:nvSpPr>
          <p:cNvPr id="19460" name="Rectangle 3"/>
          <p:cNvSpPr>
            <a:spLocks noGrp="1" noChangeArrowheads="1"/>
          </p:cNvSpPr>
          <p:nvPr>
            <p:ph type="body" idx="1"/>
          </p:nvPr>
        </p:nvSpPr>
        <p:spPr>
          <a:noFill/>
          <a:ln/>
        </p:spPr>
        <p:txBody>
          <a:bodyPr/>
          <a:lstStyle/>
          <a:p>
            <a:r>
              <a:rPr lang="en-US">
                <a:latin typeface="Arial" charset="0"/>
              </a:rPr>
              <a:t>This is an outline for the major areas of your presentation -- what you’re going to talk about.  You should not include the title, introduction or conclusion in your outline.  Just highlight the major areas of your talk.</a:t>
            </a:r>
          </a:p>
        </p:txBody>
      </p:sp>
    </p:spTree>
    <p:extLst>
      <p:ext uri="{BB962C8B-B14F-4D97-AF65-F5344CB8AC3E}">
        <p14:creationId xmlns:p14="http://schemas.microsoft.com/office/powerpoint/2010/main" val="101049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Grp="1" noChangeArrowheads="1"/>
          </p:cNvSpPr>
          <p:nvPr>
            <p:ph type="sldNum" sz="quarter" idx="5"/>
          </p:nvPr>
        </p:nvSpPr>
        <p:spPr>
          <a:noFill/>
        </p:spPr>
        <p:txBody>
          <a:bodyPr/>
          <a:lstStyle/>
          <a:p>
            <a:fld id="{3D367E49-2DBC-974F-AD09-E1CEC67B61A1}" type="slidenum">
              <a:rPr lang="en-US">
                <a:latin typeface="Times New Roman" charset="0"/>
              </a:rPr>
              <a:pPr/>
              <a:t>3</a:t>
            </a:fld>
            <a:endParaRPr lang="en-US">
              <a:latin typeface="Times New Roman"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ca-ES">
              <a:latin typeface="Arial" charset="0"/>
            </a:endParaRPr>
          </a:p>
        </p:txBody>
      </p:sp>
    </p:spTree>
    <p:extLst>
      <p:ext uri="{BB962C8B-B14F-4D97-AF65-F5344CB8AC3E}">
        <p14:creationId xmlns:p14="http://schemas.microsoft.com/office/powerpoint/2010/main" val="2876614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p:cNvSpPr>
            <a:spLocks noGrp="1" noChangeArrowheads="1"/>
          </p:cNvSpPr>
          <p:nvPr>
            <p:ph type="sldNum" sz="quarter" idx="5"/>
          </p:nvPr>
        </p:nvSpPr>
        <p:spPr>
          <a:noFill/>
        </p:spPr>
        <p:txBody>
          <a:bodyPr/>
          <a:lstStyle/>
          <a:p>
            <a:fld id="{24AE02E6-F45C-8743-B9D2-D9425B599A08}" type="slidenum">
              <a:rPr lang="en-US">
                <a:latin typeface="Times New Roman" charset="0"/>
              </a:rPr>
              <a:pPr/>
              <a:t>4</a:t>
            </a:fld>
            <a:endParaRPr lang="en-US">
              <a:latin typeface="Times New Roman" charset="0"/>
            </a:endParaRPr>
          </a:p>
        </p:txBody>
      </p:sp>
      <p:sp>
        <p:nvSpPr>
          <p:cNvPr id="23555" name="Rectangle 2"/>
          <p:cNvSpPr>
            <a:spLocks noGrp="1" noRot="1" noChangeAspect="1" noChangeArrowheads="1" noTextEdit="1"/>
          </p:cNvSpPr>
          <p:nvPr>
            <p:ph type="sldImg"/>
          </p:nvPr>
        </p:nvSpPr>
        <p:spPr>
          <a:ln cap="flat"/>
        </p:spPr>
      </p:sp>
      <p:sp>
        <p:nvSpPr>
          <p:cNvPr id="23556" name="Rectangle 3"/>
          <p:cNvSpPr>
            <a:spLocks noGrp="1" noChangeArrowheads="1"/>
          </p:cNvSpPr>
          <p:nvPr>
            <p:ph type="body" idx="1"/>
          </p:nvPr>
        </p:nvSpPr>
        <p:spPr>
          <a:noFill/>
          <a:ln/>
        </p:spPr>
        <p:txBody>
          <a:bodyPr/>
          <a:lstStyle/>
          <a:p>
            <a:r>
              <a:rPr lang="en-US">
                <a:latin typeface="Arial" charset="0"/>
              </a:rPr>
              <a:t>The word “standard” in this document refers to a mandatory requirement or practice.  Failure to follow all VTS standards for visual presentation can result in your presentation being dropped from the VTS program.</a:t>
            </a:r>
          </a:p>
          <a:p>
            <a:endParaRPr lang="en-US">
              <a:latin typeface="Arial" charset="0"/>
            </a:endParaRPr>
          </a:p>
          <a:p>
            <a:r>
              <a:rPr lang="en-US">
                <a:latin typeface="Arial" charset="0"/>
              </a:rPr>
              <a:t>A “guideline” is a strongly suggested good practice that you should follow unless you see a compelling reason otherwise.  The guidelines we present result from VTS’s experience with hundreds of successful and unsuccessful visual presentations at past conferences.</a:t>
            </a:r>
          </a:p>
          <a:p>
            <a:endParaRPr lang="en-US">
              <a:latin typeface="Arial" charset="0"/>
            </a:endParaRPr>
          </a:p>
          <a:p>
            <a:r>
              <a:rPr lang="en-US">
                <a:latin typeface="Arial" charset="0"/>
              </a:rPr>
              <a:t>In order to distinguish between standards and guidelines, we show standards in a special font:</a:t>
            </a:r>
          </a:p>
          <a:p>
            <a:r>
              <a:rPr lang="en-US">
                <a:latin typeface="Arial" charset="0"/>
              </a:rPr>
              <a:t>	Standards appear with white italic text.</a:t>
            </a:r>
          </a:p>
          <a:p>
            <a:r>
              <a:rPr lang="en-US">
                <a:latin typeface="Arial" charset="0"/>
              </a:rPr>
              <a:t>	Guidelines are displayed with ordinary yellow text</a:t>
            </a:r>
            <a:endParaRPr lang="en-US">
              <a:solidFill>
                <a:schemeClr val="hlink"/>
              </a:solidFill>
              <a:latin typeface="Arial" charset="0"/>
            </a:endParaRPr>
          </a:p>
          <a:p>
            <a:endParaRPr lang="en-US">
              <a:solidFill>
                <a:schemeClr val="hlink"/>
              </a:solidFill>
              <a:latin typeface="Arial" charset="0"/>
            </a:endParaRPr>
          </a:p>
        </p:txBody>
      </p:sp>
    </p:spTree>
    <p:extLst>
      <p:ext uri="{BB962C8B-B14F-4D97-AF65-F5344CB8AC3E}">
        <p14:creationId xmlns:p14="http://schemas.microsoft.com/office/powerpoint/2010/main" val="1166208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sldNum" sz="quarter" idx="5"/>
          </p:nvPr>
        </p:nvSpPr>
        <p:spPr>
          <a:noFill/>
        </p:spPr>
        <p:txBody>
          <a:bodyPr/>
          <a:lstStyle/>
          <a:p>
            <a:fld id="{785AC034-EE4D-074D-B10E-634EBB37EE7C}" type="slidenum">
              <a:rPr lang="en-US">
                <a:latin typeface="Times New Roman" charset="0"/>
              </a:rPr>
              <a:pPr/>
              <a:t>5</a:t>
            </a:fld>
            <a:endParaRPr lang="en-US">
              <a:latin typeface="Times New Roman" charset="0"/>
            </a:endParaRPr>
          </a:p>
        </p:txBody>
      </p:sp>
      <p:sp>
        <p:nvSpPr>
          <p:cNvPr id="25603" name="Rectangle 2"/>
          <p:cNvSpPr>
            <a:spLocks noGrp="1" noRot="1" noChangeAspect="1" noChangeArrowheads="1" noTextEdit="1"/>
          </p:cNvSpPr>
          <p:nvPr>
            <p:ph type="sldImg"/>
          </p:nvPr>
        </p:nvSpPr>
        <p:spPr>
          <a:ln cap="flat"/>
        </p:spPr>
      </p:sp>
      <p:sp>
        <p:nvSpPr>
          <p:cNvPr id="25604" name="Rectangle 3"/>
          <p:cNvSpPr>
            <a:spLocks noGrp="1" noChangeArrowheads="1"/>
          </p:cNvSpPr>
          <p:nvPr>
            <p:ph type="body" idx="1"/>
          </p:nvPr>
        </p:nvSpPr>
        <p:spPr>
          <a:noFill/>
          <a:ln/>
        </p:spPr>
        <p:txBody>
          <a:bodyPr/>
          <a:lstStyle/>
          <a:p>
            <a:r>
              <a:rPr lang="en-US">
                <a:latin typeface="Arial" charset="0"/>
              </a:rPr>
              <a:t>The word “standard” in this document refers to a mandatory requirement or practice.  Failure to follow all VTS standards for visual presentation can result in your presentation being dropped from the VTS program.</a:t>
            </a:r>
          </a:p>
          <a:p>
            <a:endParaRPr lang="en-US">
              <a:latin typeface="Arial" charset="0"/>
            </a:endParaRPr>
          </a:p>
          <a:p>
            <a:r>
              <a:rPr lang="en-US">
                <a:latin typeface="Arial" charset="0"/>
              </a:rPr>
              <a:t>A “guideline” is a strongly suggested good practice that you should follow unless you see a compelling reason otherwise.  The guidelines we present result from VTS’s experience with hundreds of successful and unsuccessful visual presentations at past conferences.</a:t>
            </a:r>
          </a:p>
          <a:p>
            <a:endParaRPr lang="en-US">
              <a:latin typeface="Arial" charset="0"/>
            </a:endParaRPr>
          </a:p>
          <a:p>
            <a:r>
              <a:rPr lang="en-US">
                <a:latin typeface="Arial" charset="0"/>
              </a:rPr>
              <a:t>In order to distinguish between standards and guidelines, we show standards in a special font:</a:t>
            </a:r>
          </a:p>
          <a:p>
            <a:r>
              <a:rPr lang="en-US">
                <a:latin typeface="Arial" charset="0"/>
              </a:rPr>
              <a:t>	Standards appear with white italic text.</a:t>
            </a:r>
          </a:p>
          <a:p>
            <a:r>
              <a:rPr lang="en-US">
                <a:latin typeface="Arial" charset="0"/>
              </a:rPr>
              <a:t>	Guidelines are displayed with ordinary yellow text</a:t>
            </a:r>
            <a:endParaRPr lang="en-US">
              <a:solidFill>
                <a:schemeClr val="hlink"/>
              </a:solidFill>
              <a:latin typeface="Arial" charset="0"/>
            </a:endParaRPr>
          </a:p>
          <a:p>
            <a:endParaRPr lang="en-US">
              <a:solidFill>
                <a:schemeClr val="hlink"/>
              </a:solidFill>
              <a:latin typeface="Arial" charset="0"/>
            </a:endParaRPr>
          </a:p>
        </p:txBody>
      </p:sp>
    </p:spTree>
    <p:extLst>
      <p:ext uri="{BB962C8B-B14F-4D97-AF65-F5344CB8AC3E}">
        <p14:creationId xmlns:p14="http://schemas.microsoft.com/office/powerpoint/2010/main" val="2396685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p:cNvSpPr>
            <a:spLocks noGrp="1" noChangeArrowheads="1"/>
          </p:cNvSpPr>
          <p:nvPr>
            <p:ph type="sldNum" sz="quarter" idx="5"/>
          </p:nvPr>
        </p:nvSpPr>
        <p:spPr>
          <a:noFill/>
        </p:spPr>
        <p:txBody>
          <a:bodyPr/>
          <a:lstStyle/>
          <a:p>
            <a:fld id="{3800F9F6-6D8C-BB4B-90E8-6562A940479E}" type="slidenum">
              <a:rPr lang="en-US">
                <a:latin typeface="Times New Roman" charset="0"/>
              </a:rPr>
              <a:pPr/>
              <a:t>6</a:t>
            </a:fld>
            <a:endParaRPr lang="en-US">
              <a:latin typeface="Times New Roman" charset="0"/>
            </a:endParaRPr>
          </a:p>
        </p:txBody>
      </p:sp>
      <p:sp>
        <p:nvSpPr>
          <p:cNvPr id="27651" name="Rectangle 2"/>
          <p:cNvSpPr>
            <a:spLocks noGrp="1" noRot="1" noChangeAspect="1" noChangeArrowheads="1" noTextEdit="1"/>
          </p:cNvSpPr>
          <p:nvPr>
            <p:ph type="sldImg"/>
          </p:nvPr>
        </p:nvSpPr>
        <p:spPr>
          <a:ln cap="flat"/>
        </p:spPr>
      </p:sp>
      <p:sp>
        <p:nvSpPr>
          <p:cNvPr id="27652" name="Rectangle 3"/>
          <p:cNvSpPr>
            <a:spLocks noGrp="1" noChangeArrowheads="1"/>
          </p:cNvSpPr>
          <p:nvPr>
            <p:ph type="body" idx="1"/>
          </p:nvPr>
        </p:nvSpPr>
        <p:spPr>
          <a:noFill/>
          <a:ln/>
        </p:spPr>
        <p:txBody>
          <a:bodyPr/>
          <a:lstStyle/>
          <a:p>
            <a:r>
              <a:rPr lang="en-US">
                <a:latin typeface="Arial" charset="0"/>
              </a:rPr>
              <a:t>The word “standard” in this document refers to a mandatory requirement or practice.  Failure to follow all VTS standards for visual presentation can result in your presentation being dropped from the VTS program.</a:t>
            </a:r>
          </a:p>
          <a:p>
            <a:endParaRPr lang="en-US">
              <a:latin typeface="Arial" charset="0"/>
            </a:endParaRPr>
          </a:p>
          <a:p>
            <a:r>
              <a:rPr lang="en-US">
                <a:latin typeface="Arial" charset="0"/>
              </a:rPr>
              <a:t>A “guideline” is a strongly suggested good practice that you should follow unless you see a compelling reason otherwise.  The guidelines we present result from VTS’s experience with hundreds of successful and unsuccessful visual presentations at past conferences.</a:t>
            </a:r>
          </a:p>
          <a:p>
            <a:endParaRPr lang="en-US">
              <a:latin typeface="Arial" charset="0"/>
            </a:endParaRPr>
          </a:p>
          <a:p>
            <a:r>
              <a:rPr lang="en-US">
                <a:latin typeface="Arial" charset="0"/>
              </a:rPr>
              <a:t>In order to distinguish between standards and guidelines, we show standards in a special font:</a:t>
            </a:r>
          </a:p>
          <a:p>
            <a:r>
              <a:rPr lang="en-US">
                <a:latin typeface="Arial" charset="0"/>
              </a:rPr>
              <a:t>	Standards appear with white italic text.</a:t>
            </a:r>
          </a:p>
          <a:p>
            <a:r>
              <a:rPr lang="en-US">
                <a:latin typeface="Arial" charset="0"/>
              </a:rPr>
              <a:t>	Guidelines are displayed with ordinary yellow text</a:t>
            </a:r>
            <a:endParaRPr lang="en-US">
              <a:solidFill>
                <a:schemeClr val="hlink"/>
              </a:solidFill>
              <a:latin typeface="Arial" charset="0"/>
            </a:endParaRPr>
          </a:p>
          <a:p>
            <a:endParaRPr lang="en-US">
              <a:solidFill>
                <a:schemeClr val="hlink"/>
              </a:solidFill>
              <a:latin typeface="Arial" charset="0"/>
            </a:endParaRPr>
          </a:p>
        </p:txBody>
      </p:sp>
    </p:spTree>
    <p:extLst>
      <p:ext uri="{BB962C8B-B14F-4D97-AF65-F5344CB8AC3E}">
        <p14:creationId xmlns:p14="http://schemas.microsoft.com/office/powerpoint/2010/main" val="4003817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type="sldNum" sz="quarter" idx="5"/>
          </p:nvPr>
        </p:nvSpPr>
        <p:spPr>
          <a:noFill/>
        </p:spPr>
        <p:txBody>
          <a:bodyPr/>
          <a:lstStyle/>
          <a:p>
            <a:fld id="{10C06E5B-49F5-2743-AC61-19EAB3F1FC9A}" type="slidenum">
              <a:rPr lang="en-US">
                <a:latin typeface="Times New Roman" charset="0"/>
              </a:rPr>
              <a:pPr/>
              <a:t>7</a:t>
            </a:fld>
            <a:endParaRPr lang="en-US">
              <a:latin typeface="Times New Roman" charset="0"/>
            </a:endParaRPr>
          </a:p>
        </p:txBody>
      </p:sp>
      <p:sp>
        <p:nvSpPr>
          <p:cNvPr id="29699" name="Rectangle 2"/>
          <p:cNvSpPr>
            <a:spLocks noGrp="1" noRot="1" noChangeAspect="1" noChangeArrowheads="1"/>
          </p:cNvSpPr>
          <p:nvPr>
            <p:ph type="sldImg"/>
          </p:nvPr>
        </p:nvSpPr>
        <p:spPr>
          <a:ln cap="flat"/>
        </p:spPr>
      </p:sp>
      <p:sp>
        <p:nvSpPr>
          <p:cNvPr id="29700" name="Rectangle 3"/>
          <p:cNvSpPr>
            <a:spLocks noGrp="1" noChangeArrowheads="1"/>
          </p:cNvSpPr>
          <p:nvPr>
            <p:ph type="body" idx="1"/>
          </p:nvPr>
        </p:nvSpPr>
        <p:spPr>
          <a:noFill/>
          <a:ln/>
        </p:spPr>
        <p:txBody>
          <a:bodyPr/>
          <a:lstStyle/>
          <a:p>
            <a:r>
              <a:rPr lang="en-US">
                <a:latin typeface="Arial" charset="0"/>
              </a:rPr>
              <a:t>Let your slides highlight your talk, not be a substitute for what you have to say.  You, the speaker, deliver the message and let your slides augment your talk.</a:t>
            </a:r>
          </a:p>
          <a:p>
            <a:endParaRPr lang="en-US">
              <a:latin typeface="Arial" charset="0"/>
            </a:endParaRPr>
          </a:p>
          <a:p>
            <a:r>
              <a:rPr lang="en-US">
                <a:latin typeface="Arial" charset="0"/>
              </a:rPr>
              <a:t>Use fonts that do not have a burred appearance or look like 70’s “computer characters”.  Arial and Helvetica fonts are two fonts that project well.  If you use other fonts, we suggest you project them electronically to get a feel for what your audience will see.</a:t>
            </a:r>
          </a:p>
          <a:p>
            <a:endParaRPr lang="en-US">
              <a:latin typeface="Arial" charset="0"/>
            </a:endParaRPr>
          </a:p>
          <a:p>
            <a:r>
              <a:rPr lang="en-US">
                <a:latin typeface="Arial" charset="0"/>
              </a:rPr>
              <a:t>36 point titles with 28 point supportive text are visible from the rear of the session room.  Smaller fonts may be visible at the front of the session room or on your monitor, but are difficult to read from the rear half of the session room.</a:t>
            </a:r>
          </a:p>
          <a:p>
            <a:endParaRPr lang="en-US">
              <a:latin typeface="Arial" charset="0"/>
            </a:endParaRPr>
          </a:p>
          <a:p>
            <a:r>
              <a:rPr lang="en-US">
                <a:latin typeface="Arial" charset="0"/>
              </a:rPr>
              <a:t>Make your text large enough that your audience at the back of the presentation room instantly reads your message.  If they have to concentrate to read your slides they will be concentrating on the screen, not on what you are saying.</a:t>
            </a:r>
          </a:p>
        </p:txBody>
      </p:sp>
    </p:spTree>
    <p:extLst>
      <p:ext uri="{BB962C8B-B14F-4D97-AF65-F5344CB8AC3E}">
        <p14:creationId xmlns:p14="http://schemas.microsoft.com/office/powerpoint/2010/main" val="509099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p:cNvSpPr>
            <a:spLocks noGrp="1" noChangeArrowheads="1"/>
          </p:cNvSpPr>
          <p:nvPr>
            <p:ph type="sldNum" sz="quarter" idx="5"/>
          </p:nvPr>
        </p:nvSpPr>
        <p:spPr>
          <a:noFill/>
        </p:spPr>
        <p:txBody>
          <a:bodyPr/>
          <a:lstStyle/>
          <a:p>
            <a:fld id="{DFD784C4-2843-2340-B24C-A42D328E68E6}" type="slidenum">
              <a:rPr lang="en-US">
                <a:latin typeface="Times New Roman" charset="0"/>
              </a:rPr>
              <a:pPr/>
              <a:t>8</a:t>
            </a:fld>
            <a:endParaRPr lang="en-US">
              <a:latin typeface="Times New Roman" charset="0"/>
            </a:endParaRPr>
          </a:p>
        </p:txBody>
      </p:sp>
      <p:sp>
        <p:nvSpPr>
          <p:cNvPr id="31747" name="Rectangle 2"/>
          <p:cNvSpPr>
            <a:spLocks noGrp="1" noRot="1" noChangeAspect="1" noChangeArrowheads="1"/>
          </p:cNvSpPr>
          <p:nvPr>
            <p:ph type="sldImg"/>
          </p:nvPr>
        </p:nvSpPr>
        <p:spPr>
          <a:ln cap="flat"/>
        </p:spPr>
      </p:sp>
      <p:sp>
        <p:nvSpPr>
          <p:cNvPr id="31748" name="Rectangle 3"/>
          <p:cNvSpPr>
            <a:spLocks noGrp="1" noChangeArrowheads="1"/>
          </p:cNvSpPr>
          <p:nvPr>
            <p:ph type="body" idx="1"/>
          </p:nvPr>
        </p:nvSpPr>
        <p:spPr>
          <a:noFill/>
          <a:ln/>
        </p:spPr>
        <p:txBody>
          <a:bodyPr/>
          <a:lstStyle/>
          <a:p>
            <a:r>
              <a:rPr lang="en-US">
                <a:latin typeface="Arial" charset="0"/>
              </a:rPr>
              <a:t>High visual contrast is very important.  If your slides are difficult to read, then the audience will concentrate on reading them and not concentrate on what you have to say.</a:t>
            </a:r>
          </a:p>
          <a:p>
            <a:endParaRPr lang="en-US">
              <a:latin typeface="Arial" charset="0"/>
            </a:endParaRPr>
          </a:p>
          <a:p>
            <a:r>
              <a:rPr lang="en-US">
                <a:latin typeface="Arial" charset="0"/>
              </a:rPr>
              <a:t>We suggest a few tried and proven color schemes that will produce highly visible visual aids.</a:t>
            </a:r>
          </a:p>
          <a:p>
            <a:endParaRPr lang="en-US">
              <a:latin typeface="Arial" charset="0"/>
            </a:endParaRPr>
          </a:p>
          <a:p>
            <a:r>
              <a:rPr lang="en-US">
                <a:latin typeface="Arial" charset="0"/>
              </a:rPr>
              <a:t>Every year a few authors ignore warnings about red, orange and light blue.  Each year there are negative yellow card comments about the authors who use these color schemes.</a:t>
            </a:r>
          </a:p>
          <a:p>
            <a:endParaRPr lang="en-US">
              <a:latin typeface="Arial" charset="0"/>
            </a:endParaRPr>
          </a:p>
          <a:p>
            <a:r>
              <a:rPr lang="en-US">
                <a:latin typeface="Arial" charset="0"/>
              </a:rPr>
              <a:t>Colors that look good on computer monitors do not necessarily project well.  The best advice is:  </a:t>
            </a:r>
            <a:r>
              <a:rPr lang="en-US" b="1">
                <a:solidFill>
                  <a:schemeClr val="hlink"/>
                </a:solidFill>
                <a:latin typeface="Arial" charset="0"/>
              </a:rPr>
              <a:t>Do not use red, orange or blue slide lettering under any circumstances.</a:t>
            </a:r>
            <a:r>
              <a:rPr lang="en-US">
                <a:latin typeface="Arial" charset="0"/>
              </a:rPr>
              <a:t>  Other colors, including medium greens or browns are also a common problem.</a:t>
            </a:r>
          </a:p>
        </p:txBody>
      </p:sp>
    </p:spTree>
    <p:extLst>
      <p:ext uri="{BB962C8B-B14F-4D97-AF65-F5344CB8AC3E}">
        <p14:creationId xmlns:p14="http://schemas.microsoft.com/office/powerpoint/2010/main" val="3253726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sldNum" sz="quarter" idx="5"/>
          </p:nvPr>
        </p:nvSpPr>
        <p:spPr>
          <a:noFill/>
        </p:spPr>
        <p:txBody>
          <a:bodyPr/>
          <a:lstStyle/>
          <a:p>
            <a:fld id="{10E410A2-11E1-0742-9A58-89FE70E3F525}" type="slidenum">
              <a:rPr lang="en-US">
                <a:latin typeface="Times New Roman" charset="0"/>
              </a:rPr>
              <a:pPr/>
              <a:t>9</a:t>
            </a:fld>
            <a:endParaRPr lang="en-US">
              <a:latin typeface="Times New Roman" charset="0"/>
            </a:endParaRPr>
          </a:p>
        </p:txBody>
      </p:sp>
      <p:sp>
        <p:nvSpPr>
          <p:cNvPr id="33795" name="Rectangle 2"/>
          <p:cNvSpPr>
            <a:spLocks noGrp="1" noRot="1" noChangeAspect="1" noChangeArrowheads="1"/>
          </p:cNvSpPr>
          <p:nvPr>
            <p:ph type="sldImg"/>
          </p:nvPr>
        </p:nvSpPr>
        <p:spPr>
          <a:ln cap="flat"/>
        </p:spPr>
      </p:sp>
      <p:sp>
        <p:nvSpPr>
          <p:cNvPr id="33796" name="Rectangle 3"/>
          <p:cNvSpPr>
            <a:spLocks noGrp="1" noChangeArrowheads="1"/>
          </p:cNvSpPr>
          <p:nvPr>
            <p:ph type="body" idx="1"/>
          </p:nvPr>
        </p:nvSpPr>
        <p:spPr>
          <a:noFill/>
          <a:ln/>
        </p:spPr>
        <p:txBody>
          <a:bodyPr/>
          <a:lstStyle/>
          <a:p>
            <a:r>
              <a:rPr lang="en-US">
                <a:latin typeface="Arial" charset="0"/>
              </a:rPr>
              <a:t>A speaker at a formal VTS presentation has 15 minutes for the complete talk.  Do not waste any of this precious time waiting for your next slide to display.</a:t>
            </a:r>
          </a:p>
          <a:p>
            <a:endParaRPr lang="en-US">
              <a:latin typeface="Arial" charset="0"/>
            </a:endParaRPr>
          </a:p>
          <a:p>
            <a:r>
              <a:rPr lang="en-US">
                <a:latin typeface="Arial" charset="0"/>
              </a:rPr>
              <a:t>Overuse of transition effects not only wastes your presentation time, it directs the audience’s attention away from the speaker.  Remember:  they’re in the session room to hear what you have to say.</a:t>
            </a:r>
          </a:p>
        </p:txBody>
      </p:sp>
    </p:spTree>
    <p:extLst>
      <p:ext uri="{BB962C8B-B14F-4D97-AF65-F5344CB8AC3E}">
        <p14:creationId xmlns:p14="http://schemas.microsoft.com/office/powerpoint/2010/main" val="4063317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6021" name="Rectangle 5"/>
          <p:cNvSpPr>
            <a:spLocks noGrp="1" noChangeArrowheads="1"/>
          </p:cNvSpPr>
          <p:nvPr>
            <p:ph type="ctrTitle"/>
          </p:nvPr>
        </p:nvSpPr>
        <p:spPr>
          <a:xfrm>
            <a:off x="685800" y="1401763"/>
            <a:ext cx="7772400" cy="1658937"/>
          </a:xfrm>
        </p:spPr>
        <p:txBody>
          <a:bodyPr/>
          <a:lstStyle>
            <a:lvl1pPr algn="ctr">
              <a:defRPr sz="4800"/>
            </a:lvl1pPr>
          </a:lstStyle>
          <a:p>
            <a:r>
              <a:rPr lang="de-DE"/>
              <a:t>Mastertitelformat bearbeiten</a:t>
            </a:r>
          </a:p>
        </p:txBody>
      </p:sp>
      <p:sp>
        <p:nvSpPr>
          <p:cNvPr id="86022" name="Rectangle 6"/>
          <p:cNvSpPr>
            <a:spLocks noGrp="1" noChangeArrowheads="1"/>
          </p:cNvSpPr>
          <p:nvPr>
            <p:ph type="subTitle" idx="1"/>
          </p:nvPr>
        </p:nvSpPr>
        <p:spPr>
          <a:xfrm>
            <a:off x="1371600" y="3467100"/>
            <a:ext cx="6400800" cy="1752600"/>
          </a:xfrm>
        </p:spPr>
        <p:txBody>
          <a:bodyPr/>
          <a:lstStyle>
            <a:lvl1pPr marL="0" indent="0" algn="ctr">
              <a:buFont typeface="Wingdings" pitchFamily="-111" charset="2"/>
              <a:buNone/>
              <a:defRPr/>
            </a:lvl1pPr>
          </a:lstStyle>
          <a:p>
            <a:r>
              <a:rPr lang="de-DE"/>
              <a:t>Master-Untertitelformat bearbeiten</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6CBE130B-CB3A-4D47-BDD2-05FF589A8B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F14C3354-98C3-124F-8DBC-D7AD46C4A95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228600"/>
            <a:ext cx="1943100" cy="5919788"/>
          </a:xfrm>
        </p:spPr>
        <p:txBody>
          <a:bodyPr vert="eaVert"/>
          <a:lstStyle/>
          <a:p>
            <a:r>
              <a:rPr lang="en-US"/>
              <a:t>Mastertitelformat bearbeiten</a:t>
            </a:r>
            <a:endParaRPr lang="de-DE"/>
          </a:p>
        </p:txBody>
      </p:sp>
      <p:sp>
        <p:nvSpPr>
          <p:cNvPr id="3" name="Vertikaler Textplatzhalter 2"/>
          <p:cNvSpPr>
            <a:spLocks noGrp="1"/>
          </p:cNvSpPr>
          <p:nvPr>
            <p:ph type="body" orient="vert" idx="1"/>
          </p:nvPr>
        </p:nvSpPr>
        <p:spPr>
          <a:xfrm>
            <a:off x="685800" y="228600"/>
            <a:ext cx="5676900" cy="5919788"/>
          </a:xfrm>
        </p:spPr>
        <p:txBody>
          <a:bodyPr vert="eaVert"/>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B60D8A43-6C70-2742-9B78-EB7073E25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el und Text über Inhalt">
    <p:spTree>
      <p:nvGrpSpPr>
        <p:cNvPr id="1" name=""/>
        <p:cNvGrpSpPr/>
        <p:nvPr/>
      </p:nvGrpSpPr>
      <p:grpSpPr>
        <a:xfrm>
          <a:off x="0" y="0"/>
          <a:ext cx="0" cy="0"/>
          <a:chOff x="0" y="0"/>
          <a:chExt cx="0" cy="0"/>
        </a:xfrm>
      </p:grpSpPr>
      <p:sp>
        <p:nvSpPr>
          <p:cNvPr id="2" name="Titel 1"/>
          <p:cNvSpPr>
            <a:spLocks noGrp="1"/>
          </p:cNvSpPr>
          <p:nvPr>
            <p:ph type="title"/>
          </p:nvPr>
        </p:nvSpPr>
        <p:spPr>
          <a:xfrm>
            <a:off x="685800" y="228600"/>
            <a:ext cx="7772400" cy="609600"/>
          </a:xfrm>
        </p:spPr>
        <p:txBody>
          <a:bodyPr/>
          <a:lstStyle/>
          <a:p>
            <a:r>
              <a:rPr lang="en-US"/>
              <a:t>Mastertitelformat bearbeiten</a:t>
            </a:r>
            <a:endParaRPr lang="de-DE"/>
          </a:p>
        </p:txBody>
      </p:sp>
      <p:sp>
        <p:nvSpPr>
          <p:cNvPr id="3" name="Textplatzhalter 2"/>
          <p:cNvSpPr>
            <a:spLocks noGrp="1"/>
          </p:cNvSpPr>
          <p:nvPr>
            <p:ph type="body" sz="half" idx="1"/>
          </p:nvPr>
        </p:nvSpPr>
        <p:spPr>
          <a:xfrm>
            <a:off x="685800" y="1219200"/>
            <a:ext cx="7772400" cy="2387600"/>
          </a:xfrm>
        </p:spPr>
        <p:txBody>
          <a:body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685800" y="3759200"/>
            <a:ext cx="7772400" cy="2389188"/>
          </a:xfrm>
        </p:spPr>
        <p:txBody>
          <a:body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219FE4D6-D59E-304C-91E8-DFDC290E76B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Mastertitelformat bearbeiten</a:t>
            </a:r>
            <a:endParaRPr lang="de-DE"/>
          </a:p>
        </p:txBody>
      </p:sp>
      <p:sp>
        <p:nvSpPr>
          <p:cNvPr id="3" name="Inhaltsplatzhalter 2"/>
          <p:cNvSpPr>
            <a:spLocks noGrp="1"/>
          </p:cNvSpPr>
          <p:nvPr>
            <p:ph idx="1"/>
          </p:nvPr>
        </p:nvSpPr>
        <p:spPr/>
        <p:txBody>
          <a:body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7D271586-368F-B346-A87A-461EF1AAA7D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Mastertextformat bearbeiten</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B6450588-6A00-9A48-A168-96D7C0FAF0F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Mastertitelformat bearbeiten</a:t>
            </a:r>
            <a:endParaRPr lang="de-DE"/>
          </a:p>
        </p:txBody>
      </p:sp>
      <p:sp>
        <p:nvSpPr>
          <p:cNvPr id="3" name="Inhaltsplatzhalter 2"/>
          <p:cNvSpPr>
            <a:spLocks noGrp="1"/>
          </p:cNvSpPr>
          <p:nvPr>
            <p:ph sz="half" idx="1"/>
          </p:nvPr>
        </p:nvSpPr>
        <p:spPr>
          <a:xfrm>
            <a:off x="685800" y="1219200"/>
            <a:ext cx="38100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219200"/>
            <a:ext cx="38100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0986F188-50C4-144F-84D6-440C2A8288F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898B0D2C-C146-2E4B-B557-6E0534E07EE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Mastertitelformat bearbeiten</a:t>
            </a:r>
            <a:endParaRPr lang="de-DE"/>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E54E4323-C274-A646-B0B5-8994A5B8779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sldNum" sz="quarter" idx="12"/>
          </p:nvPr>
        </p:nvSpPr>
        <p:spPr>
          <a:ln/>
        </p:spPr>
        <p:txBody>
          <a:bodyPr/>
          <a:lstStyle>
            <a:lvl1pPr>
              <a:defRPr/>
            </a:lvl1pPr>
          </a:lstStyle>
          <a:p>
            <a:pPr>
              <a:defRPr/>
            </a:pPr>
            <a:fld id="{BD3AA91D-8CAE-8A4F-A0D6-269B2EBAC5D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en-US"/>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Mastertextformat bearbeiten</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E551FA5D-34D2-3149-8420-04DDB5C41FC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en-US"/>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Mastertextformat bearbeiten</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E9518B47-000E-8E41-99E4-7243A114990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21D69"/>
            </a:gs>
            <a:gs pos="100000">
              <a:srgbClr val="0330A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defRPr sz="1600" b="0">
                <a:latin typeface="Arial" pitchFamily="-111" charset="0"/>
              </a:defRPr>
            </a:lvl1pPr>
          </a:lstStyle>
          <a:p>
            <a:pPr>
              <a:defRPr/>
            </a:pPr>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600" b="0">
                <a:latin typeface="Arial" pitchFamily="-111" charset="0"/>
              </a:defRPr>
            </a:lvl1pPr>
          </a:lstStyle>
          <a:p>
            <a:pPr>
              <a:defRPr/>
            </a:pPr>
            <a:endParaRPr 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600" b="0">
                <a:latin typeface="Arial" pitchFamily="-111" charset="0"/>
              </a:defRPr>
            </a:lvl1pPr>
          </a:lstStyle>
          <a:p>
            <a:pPr>
              <a:defRPr/>
            </a:pPr>
            <a:fld id="{176EDA09-2DCC-8844-904B-77F9576EDE2D}" type="slidenum">
              <a:rPr lang="en-US"/>
              <a:pPr>
                <a:defRPr/>
              </a:pPr>
              <a:t>‹#›</a:t>
            </a:fld>
            <a:endParaRPr lang="en-US"/>
          </a:p>
        </p:txBody>
      </p:sp>
      <p:sp>
        <p:nvSpPr>
          <p:cNvPr id="1029" name="Rectangle 5"/>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a:t>Mastertitelformat bearbeiten</a:t>
            </a:r>
          </a:p>
        </p:txBody>
      </p:sp>
      <p:sp>
        <p:nvSpPr>
          <p:cNvPr id="1030" name="Rectangle 6"/>
          <p:cNvSpPr>
            <a:spLocks noGrp="1" noChangeArrowheads="1"/>
          </p:cNvSpPr>
          <p:nvPr>
            <p:ph type="body" idx="1"/>
          </p:nvPr>
        </p:nvSpPr>
        <p:spPr bwMode="auto">
          <a:xfrm>
            <a:off x="685800" y="1219200"/>
            <a:ext cx="7772400" cy="49291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rtl="0" eaLnBrk="0" fontAlgn="base" hangingPunct="0">
        <a:spcBef>
          <a:spcPct val="0"/>
        </a:spcBef>
        <a:spcAft>
          <a:spcPct val="0"/>
        </a:spcAft>
        <a:defRPr sz="3600">
          <a:solidFill>
            <a:srgbClr val="FAFD00"/>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2pPr>
      <a:lvl3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3pPr>
      <a:lvl4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4pPr>
      <a:lvl5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5pPr>
      <a:lvl6pPr marL="457200" algn="l" rtl="0" fontAlgn="base">
        <a:spcBef>
          <a:spcPct val="0"/>
        </a:spcBef>
        <a:spcAft>
          <a:spcPct val="0"/>
        </a:spcAft>
        <a:defRPr sz="3600">
          <a:solidFill>
            <a:srgbClr val="FAFD00"/>
          </a:solidFill>
          <a:latin typeface="Arial" pitchFamily="-111" charset="0"/>
        </a:defRPr>
      </a:lvl6pPr>
      <a:lvl7pPr marL="914400" algn="l" rtl="0" fontAlgn="base">
        <a:spcBef>
          <a:spcPct val="0"/>
        </a:spcBef>
        <a:spcAft>
          <a:spcPct val="0"/>
        </a:spcAft>
        <a:defRPr sz="3600">
          <a:solidFill>
            <a:srgbClr val="FAFD00"/>
          </a:solidFill>
          <a:latin typeface="Arial" pitchFamily="-111" charset="0"/>
        </a:defRPr>
      </a:lvl7pPr>
      <a:lvl8pPr marL="1371600" algn="l" rtl="0" fontAlgn="base">
        <a:spcBef>
          <a:spcPct val="0"/>
        </a:spcBef>
        <a:spcAft>
          <a:spcPct val="0"/>
        </a:spcAft>
        <a:defRPr sz="3600">
          <a:solidFill>
            <a:srgbClr val="FAFD00"/>
          </a:solidFill>
          <a:latin typeface="Arial" pitchFamily="-111" charset="0"/>
        </a:defRPr>
      </a:lvl8pPr>
      <a:lvl9pPr marL="1828800" algn="l" rtl="0" fontAlgn="base">
        <a:spcBef>
          <a:spcPct val="0"/>
        </a:spcBef>
        <a:spcAft>
          <a:spcPct val="0"/>
        </a:spcAft>
        <a:defRPr sz="3600">
          <a:solidFill>
            <a:srgbClr val="FAFD00"/>
          </a:solidFill>
          <a:latin typeface="Arial" pitchFamily="-111" charset="0"/>
        </a:defRPr>
      </a:lvl9pPr>
    </p:titleStyle>
    <p:bodyStyle>
      <a:lvl1pPr marL="342900" indent="-342900" algn="l" rtl="0" eaLnBrk="0" fontAlgn="base" hangingPunct="0">
        <a:lnSpc>
          <a:spcPct val="125000"/>
        </a:lnSpc>
        <a:spcBef>
          <a:spcPct val="20000"/>
        </a:spcBef>
        <a:spcAft>
          <a:spcPct val="0"/>
        </a:spcAft>
        <a:buClr>
          <a:schemeClr val="tx1"/>
        </a:buClr>
        <a:buFont typeface="Wingdings" charset="2"/>
        <a:buChar char="§"/>
        <a:defRPr sz="2800">
          <a:solidFill>
            <a:srgbClr val="FFFFFF"/>
          </a:solidFill>
          <a:latin typeface="+mn-lt"/>
          <a:ea typeface="ＭＳ Ｐゴシック" charset="-128"/>
          <a:cs typeface="ＭＳ Ｐゴシック" charset="-128"/>
        </a:defRPr>
      </a:lvl1pPr>
      <a:lvl2pPr marL="765175" indent="-285750" algn="l" rtl="0" eaLnBrk="0" fontAlgn="base" hangingPunct="0">
        <a:spcBef>
          <a:spcPct val="20000"/>
        </a:spcBef>
        <a:spcAft>
          <a:spcPct val="0"/>
        </a:spcAft>
        <a:buClr>
          <a:schemeClr val="tx1"/>
        </a:buClr>
        <a:buFont typeface="Times" charset="0"/>
        <a:buChar char="•"/>
        <a:defRPr sz="2800">
          <a:solidFill>
            <a:srgbClr val="FFFFFF"/>
          </a:solidFill>
          <a:latin typeface="+mn-lt"/>
          <a:ea typeface="ＭＳ Ｐゴシック" pitchFamily="-111" charset="-128"/>
        </a:defRPr>
      </a:lvl2pPr>
      <a:lvl3pPr marL="1184275" indent="-228600" algn="l" rtl="0" eaLnBrk="0" fontAlgn="base" hangingPunct="0">
        <a:spcBef>
          <a:spcPct val="20000"/>
        </a:spcBef>
        <a:spcAft>
          <a:spcPct val="0"/>
        </a:spcAft>
        <a:buClr>
          <a:schemeClr val="tx1"/>
        </a:buClr>
        <a:buChar char="–"/>
        <a:defRPr sz="2400">
          <a:solidFill>
            <a:srgbClr val="FFFFFF"/>
          </a:solidFill>
          <a:latin typeface="+mn-lt"/>
          <a:ea typeface="ＭＳ Ｐゴシック" pitchFamily="-111" charset="-128"/>
        </a:defRPr>
      </a:lvl3pPr>
      <a:lvl4pPr marL="1603375" indent="-228600" algn="l" rtl="0" eaLnBrk="0" fontAlgn="base" hangingPunct="0">
        <a:spcBef>
          <a:spcPct val="20000"/>
        </a:spcBef>
        <a:spcAft>
          <a:spcPct val="0"/>
        </a:spcAft>
        <a:buClr>
          <a:schemeClr val="tx1"/>
        </a:buClr>
        <a:buFont typeface="Wingdings" charset="2"/>
        <a:buChar char="§"/>
        <a:defRPr sz="2000">
          <a:solidFill>
            <a:srgbClr val="FFFFFF"/>
          </a:solidFill>
          <a:latin typeface="+mn-lt"/>
          <a:ea typeface="ＭＳ Ｐゴシック" pitchFamily="-111" charset="-128"/>
        </a:defRPr>
      </a:lvl4pPr>
      <a:lvl5pPr marL="2022475" indent="-228600" algn="l" rtl="0" eaLnBrk="0" fontAlgn="base" hangingPunct="0">
        <a:spcBef>
          <a:spcPct val="20000"/>
        </a:spcBef>
        <a:spcAft>
          <a:spcPct val="0"/>
        </a:spcAft>
        <a:buClr>
          <a:schemeClr val="tx1"/>
        </a:buClr>
        <a:buFont typeface="Times" charset="0"/>
        <a:buChar char="•"/>
        <a:defRPr sz="2000">
          <a:solidFill>
            <a:srgbClr val="FFFFFF"/>
          </a:solidFill>
          <a:latin typeface="+mn-lt"/>
          <a:ea typeface="ＭＳ Ｐゴシック" pitchFamily="-111" charset="-128"/>
        </a:defRPr>
      </a:lvl5pPr>
      <a:lvl6pPr marL="24796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6pPr>
      <a:lvl7pPr marL="29368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7pPr>
      <a:lvl8pPr marL="33940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8pPr>
      <a:lvl9pPr marL="38512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tttc-vts.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audio" Target="../media/audio2.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9"/>
          <p:cNvSpPr>
            <a:spLocks noGrp="1" noChangeArrowheads="1"/>
          </p:cNvSpPr>
          <p:nvPr>
            <p:ph type="ctrTitle"/>
          </p:nvPr>
        </p:nvSpPr>
        <p:spPr/>
        <p:txBody>
          <a:bodyPr/>
          <a:lstStyle/>
          <a:p>
            <a:pPr eaLnBrk="1" hangingPunct="1"/>
            <a:r>
              <a:rPr lang="en-US" dirty="0"/>
              <a:t>Electronic Presentation Guide</a:t>
            </a:r>
          </a:p>
        </p:txBody>
      </p:sp>
      <p:sp>
        <p:nvSpPr>
          <p:cNvPr id="16387" name="Rectangle 10"/>
          <p:cNvSpPr>
            <a:spLocks noGrp="1" noChangeArrowheads="1"/>
          </p:cNvSpPr>
          <p:nvPr>
            <p:ph type="subTitle" idx="1"/>
          </p:nvPr>
        </p:nvSpPr>
        <p:spPr/>
        <p:txBody>
          <a:bodyPr/>
          <a:lstStyle/>
          <a:p>
            <a:pPr eaLnBrk="1" hangingPunct="1">
              <a:buFont typeface="Wingdings" charset="2"/>
              <a:buNone/>
            </a:pPr>
            <a:r>
              <a:rPr lang="en-US" dirty="0"/>
              <a:t>2019 VLSI Test Symposium</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nummernplatzhalter 4"/>
          <p:cNvSpPr>
            <a:spLocks noGrp="1"/>
          </p:cNvSpPr>
          <p:nvPr>
            <p:ph type="sldNum" sz="quarter" idx="12"/>
          </p:nvPr>
        </p:nvSpPr>
        <p:spPr>
          <a:noFill/>
        </p:spPr>
        <p:txBody>
          <a:bodyPr/>
          <a:lstStyle/>
          <a:p>
            <a:fld id="{9F3860B1-32EF-D343-8FF8-4F172E3C4A2E}" type="slidenum">
              <a:rPr lang="en-US" smtClean="0">
                <a:latin typeface="Arial" charset="0"/>
              </a:rPr>
              <a:pPr/>
              <a:t>10</a:t>
            </a:fld>
            <a:endParaRPr lang="en-US">
              <a:latin typeface="Arial" charset="0"/>
            </a:endParaRPr>
          </a:p>
        </p:txBody>
      </p:sp>
      <p:sp>
        <p:nvSpPr>
          <p:cNvPr id="34819" name="Rectangle 2"/>
          <p:cNvSpPr>
            <a:spLocks noGrp="1" noChangeArrowheads="1"/>
          </p:cNvSpPr>
          <p:nvPr>
            <p:ph type="title"/>
          </p:nvPr>
        </p:nvSpPr>
        <p:spPr/>
        <p:txBody>
          <a:bodyPr/>
          <a:lstStyle/>
          <a:p>
            <a:pPr eaLnBrk="1" hangingPunct="1"/>
            <a:r>
              <a:rPr lang="en-US"/>
              <a:t>Annoying: Many Different Animations</a:t>
            </a:r>
            <a:endParaRPr lang="de-DE"/>
          </a:p>
        </p:txBody>
      </p:sp>
      <p:sp>
        <p:nvSpPr>
          <p:cNvPr id="121859" name="Rectangle 3"/>
          <p:cNvSpPr>
            <a:spLocks noChangeArrowheads="1"/>
          </p:cNvSpPr>
          <p:nvPr/>
        </p:nvSpPr>
        <p:spPr bwMode="auto">
          <a:xfrm>
            <a:off x="1476375" y="3141663"/>
            <a:ext cx="935038" cy="1008062"/>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de-DE"/>
          </a:p>
        </p:txBody>
      </p:sp>
      <p:sp>
        <p:nvSpPr>
          <p:cNvPr id="121860" name="Oval 4"/>
          <p:cNvSpPr>
            <a:spLocks noChangeArrowheads="1"/>
          </p:cNvSpPr>
          <p:nvPr/>
        </p:nvSpPr>
        <p:spPr bwMode="auto">
          <a:xfrm>
            <a:off x="2339975" y="2565400"/>
            <a:ext cx="1439863" cy="1511300"/>
          </a:xfrm>
          <a:prstGeom prst="ellipse">
            <a:avLst/>
          </a:prstGeom>
          <a:solidFill>
            <a:schemeClr val="accent2"/>
          </a:solidFill>
          <a:ln w="9525">
            <a:solidFill>
              <a:schemeClr val="tx1"/>
            </a:solidFill>
            <a:round/>
            <a:headEnd/>
            <a:tailEnd/>
          </a:ln>
        </p:spPr>
        <p:txBody>
          <a:bodyPr wrap="none" anchor="ctr">
            <a:prstTxWarp prst="textNoShape">
              <a:avLst/>
            </a:prstTxWarp>
          </a:bodyPr>
          <a:lstStyle/>
          <a:p>
            <a:endParaRPr lang="de-DE"/>
          </a:p>
        </p:txBody>
      </p:sp>
      <p:sp>
        <p:nvSpPr>
          <p:cNvPr id="121861" name="Line 5"/>
          <p:cNvSpPr>
            <a:spLocks noChangeShapeType="1"/>
          </p:cNvSpPr>
          <p:nvPr/>
        </p:nvSpPr>
        <p:spPr bwMode="auto">
          <a:xfrm>
            <a:off x="1619250" y="2060575"/>
            <a:ext cx="3240088" cy="1871663"/>
          </a:xfrm>
          <a:prstGeom prst="line">
            <a:avLst/>
          </a:prstGeom>
          <a:noFill/>
          <a:ln w="76200">
            <a:solidFill>
              <a:schemeClr val="tx1"/>
            </a:solidFill>
            <a:prstDash val="sysDot"/>
            <a:round/>
            <a:headEnd/>
            <a:tailEnd/>
          </a:ln>
        </p:spPr>
        <p:txBody>
          <a:bodyPr>
            <a:prstTxWarp prst="textNoShape">
              <a:avLst/>
            </a:prstTxWarp>
          </a:bodyPr>
          <a:lstStyle/>
          <a:p>
            <a:endParaRPr lang="en-US"/>
          </a:p>
        </p:txBody>
      </p:sp>
      <p:sp>
        <p:nvSpPr>
          <p:cNvPr id="121862" name="Text Box 6"/>
          <p:cNvSpPr txBox="1">
            <a:spLocks noChangeArrowheads="1"/>
          </p:cNvSpPr>
          <p:nvPr/>
        </p:nvSpPr>
        <p:spPr bwMode="auto">
          <a:xfrm>
            <a:off x="5416550" y="2752725"/>
            <a:ext cx="1547813" cy="519113"/>
          </a:xfrm>
          <a:prstGeom prst="rect">
            <a:avLst/>
          </a:prstGeom>
          <a:noFill/>
          <a:ln w="9525">
            <a:noFill/>
            <a:miter lim="800000"/>
            <a:headEnd/>
            <a:tailEnd/>
          </a:ln>
        </p:spPr>
        <p:txBody>
          <a:bodyPr wrap="none">
            <a:prstTxWarp prst="textNoShape">
              <a:avLst/>
            </a:prstTxWarp>
            <a:spAutoFit/>
          </a:bodyPr>
          <a:lstStyle/>
          <a:p>
            <a:r>
              <a:rPr lang="en-US" b="0"/>
              <a:t>Text test</a:t>
            </a:r>
            <a:endParaRPr lang="de-DE" b="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21859"/>
                                        </p:tgtEl>
                                        <p:attrNameLst>
                                          <p:attrName>style.visibility</p:attrName>
                                        </p:attrNameLst>
                                      </p:cBhvr>
                                      <p:to>
                                        <p:strVal val="visible"/>
                                      </p:to>
                                    </p:set>
                                    <p:anim calcmode="lin" valueType="num">
                                      <p:cBhvr additive="base">
                                        <p:cTn id="7" dur="5000" fill="hold"/>
                                        <p:tgtEl>
                                          <p:spTgt spid="121859"/>
                                        </p:tgtEl>
                                        <p:attrNameLst>
                                          <p:attrName>ppt_x</p:attrName>
                                        </p:attrNameLst>
                                      </p:cBhvr>
                                      <p:tavLst>
                                        <p:tav tm="0">
                                          <p:val>
                                            <p:strVal val="#ppt_x"/>
                                          </p:val>
                                        </p:tav>
                                        <p:tav tm="100000">
                                          <p:val>
                                            <p:strVal val="#ppt_x"/>
                                          </p:val>
                                        </p:tav>
                                      </p:tavLst>
                                    </p:anim>
                                    <p:anim calcmode="lin" valueType="num">
                                      <p:cBhvr additive="base">
                                        <p:cTn id="8" dur="5000" fill="hold"/>
                                        <p:tgtEl>
                                          <p:spTgt spid="12185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21860"/>
                                        </p:tgtEl>
                                        <p:attrNameLst>
                                          <p:attrName>style.visibility</p:attrName>
                                        </p:attrNameLst>
                                      </p:cBhvr>
                                      <p:to>
                                        <p:strVal val="visible"/>
                                      </p:to>
                                    </p:set>
                                    <p:animEffect transition="in" filter="blinds(horizontal)">
                                      <p:cBhvr>
                                        <p:cTn id="13" dur="500"/>
                                        <p:tgtEl>
                                          <p:spTgt spid="121860"/>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121861"/>
                                        </p:tgtEl>
                                        <p:attrNameLst>
                                          <p:attrName>style.visibility</p:attrName>
                                        </p:attrNameLst>
                                      </p:cBhvr>
                                      <p:to>
                                        <p:strVal val="visible"/>
                                      </p:to>
                                    </p:set>
                                    <p:animEffect transition="in" filter="diamond(in)">
                                      <p:cBhvr>
                                        <p:cTn id="18" dur="2000"/>
                                        <p:tgtEl>
                                          <p:spTgt spid="121861"/>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21862"/>
                                        </p:tgtEl>
                                        <p:attrNameLst>
                                          <p:attrName>style.visibility</p:attrName>
                                        </p:attrNameLst>
                                      </p:cBhvr>
                                      <p:to>
                                        <p:strVal val="visible"/>
                                      </p:to>
                                    </p:set>
                                    <p:animEffect transition="in" filter="blinds(horizontal)">
                                      <p:cBhvr>
                                        <p:cTn id="23" dur="500"/>
                                        <p:tgtEl>
                                          <p:spTgt spid="121862"/>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1" nodeType="clickEffect">
                                  <p:stCondLst>
                                    <p:cond delay="0"/>
                                  </p:stCondLst>
                                  <p:childTnLst>
                                    <p:set>
                                      <p:cBhvr>
                                        <p:cTn id="27" dur="1" fill="hold">
                                          <p:stCondLst>
                                            <p:cond delay="0"/>
                                          </p:stCondLst>
                                        </p:cTn>
                                        <p:tgtEl>
                                          <p:spTgt spid="121862"/>
                                        </p:tgtEl>
                                        <p:attrNameLst>
                                          <p:attrName>style.visibility</p:attrName>
                                        </p:attrNameLst>
                                      </p:cBhvr>
                                      <p:to>
                                        <p:strVal val="visible"/>
                                      </p:to>
                                    </p:set>
                                    <p:animEffect transition="in" filter="strips(downLeft)">
                                      <p:cBhvr>
                                        <p:cTn id="28" dur="500"/>
                                        <p:tgtEl>
                                          <p:spTgt spid="12186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1" nodeType="clickEffect">
                                  <p:stCondLst>
                                    <p:cond delay="0"/>
                                  </p:stCondLst>
                                  <p:childTnLst>
                                    <p:set>
                                      <p:cBhvr>
                                        <p:cTn id="32" dur="1" fill="hold">
                                          <p:stCondLst>
                                            <p:cond delay="0"/>
                                          </p:stCondLst>
                                        </p:cTn>
                                        <p:tgtEl>
                                          <p:spTgt spid="121859"/>
                                        </p:tgtEl>
                                        <p:attrNameLst>
                                          <p:attrName>style.visibility</p:attrName>
                                        </p:attrNameLst>
                                      </p:cBhvr>
                                      <p:to>
                                        <p:strVal val="visible"/>
                                      </p:to>
                                    </p:set>
                                    <p:anim calcmode="lin" valueType="num">
                                      <p:cBhvr additive="base">
                                        <p:cTn id="33" dur="500" fill="hold"/>
                                        <p:tgtEl>
                                          <p:spTgt spid="121859"/>
                                        </p:tgtEl>
                                        <p:attrNameLst>
                                          <p:attrName>ppt_x</p:attrName>
                                        </p:attrNameLst>
                                      </p:cBhvr>
                                      <p:tavLst>
                                        <p:tav tm="0">
                                          <p:val>
                                            <p:strVal val="#ppt_x"/>
                                          </p:val>
                                        </p:tav>
                                        <p:tav tm="100000">
                                          <p:val>
                                            <p:strVal val="#ppt_x"/>
                                          </p:val>
                                        </p:tav>
                                      </p:tavLst>
                                    </p:anim>
                                    <p:anim calcmode="lin" valueType="num">
                                      <p:cBhvr additive="base">
                                        <p:cTn id="34" dur="500" fill="hold"/>
                                        <p:tgtEl>
                                          <p:spTgt spid="12185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1" nodeType="clickEffect">
                                  <p:stCondLst>
                                    <p:cond delay="0"/>
                                  </p:stCondLst>
                                  <p:childTnLst>
                                    <p:set>
                                      <p:cBhvr>
                                        <p:cTn id="38" dur="1" fill="hold">
                                          <p:stCondLst>
                                            <p:cond delay="0"/>
                                          </p:stCondLst>
                                        </p:cTn>
                                        <p:tgtEl>
                                          <p:spTgt spid="121860"/>
                                        </p:tgtEl>
                                        <p:attrNameLst>
                                          <p:attrName>style.visibility</p:attrName>
                                        </p:attrNameLst>
                                      </p:cBhvr>
                                      <p:to>
                                        <p:strVal val="visible"/>
                                      </p:to>
                                    </p:set>
                                    <p:anim calcmode="lin" valueType="num">
                                      <p:cBhvr additive="base">
                                        <p:cTn id="39" dur="2000" fill="hold"/>
                                        <p:tgtEl>
                                          <p:spTgt spid="121860"/>
                                        </p:tgtEl>
                                        <p:attrNameLst>
                                          <p:attrName>ppt_x</p:attrName>
                                        </p:attrNameLst>
                                      </p:cBhvr>
                                      <p:tavLst>
                                        <p:tav tm="0">
                                          <p:val>
                                            <p:strVal val="0-#ppt_w/2"/>
                                          </p:val>
                                        </p:tav>
                                        <p:tav tm="100000">
                                          <p:val>
                                            <p:strVal val="#ppt_x"/>
                                          </p:val>
                                        </p:tav>
                                      </p:tavLst>
                                    </p:anim>
                                    <p:anim calcmode="lin" valueType="num">
                                      <p:cBhvr additive="base">
                                        <p:cTn id="40" dur="2000" fill="hold"/>
                                        <p:tgtEl>
                                          <p:spTgt spid="121860"/>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grpId="2" nodeType="clickEffect">
                                  <p:stCondLst>
                                    <p:cond delay="0"/>
                                  </p:stCondLst>
                                  <p:childTnLst>
                                    <p:set>
                                      <p:cBhvr>
                                        <p:cTn id="44" dur="1" fill="hold">
                                          <p:stCondLst>
                                            <p:cond delay="0"/>
                                          </p:stCondLst>
                                        </p:cTn>
                                        <p:tgtEl>
                                          <p:spTgt spid="121862"/>
                                        </p:tgtEl>
                                        <p:attrNameLst>
                                          <p:attrName>style.visibility</p:attrName>
                                        </p:attrNameLst>
                                      </p:cBhvr>
                                      <p:to>
                                        <p:strVal val="visible"/>
                                      </p:to>
                                    </p:set>
                                    <p:animEffect transition="in" filter="strips(downLeft)">
                                      <p:cBhvr>
                                        <p:cTn id="45" dur="500"/>
                                        <p:tgtEl>
                                          <p:spTgt spid="121862"/>
                                        </p:tgtEl>
                                      </p:cBhvr>
                                    </p:animEffect>
                                  </p:childTnLst>
                                </p:cTn>
                              </p:par>
                            </p:childTnLst>
                          </p:cTn>
                        </p:par>
                      </p:childTnLst>
                    </p:cTn>
                  </p:par>
                  <p:par>
                    <p:cTn id="46" fill="hold">
                      <p:stCondLst>
                        <p:cond delay="indefinite"/>
                      </p:stCondLst>
                      <p:childTnLst>
                        <p:par>
                          <p:cTn id="47" fill="hold">
                            <p:stCondLst>
                              <p:cond delay="0"/>
                            </p:stCondLst>
                            <p:childTnLst>
                              <p:par>
                                <p:cTn id="48" presetID="20" presetClass="entr" presetSubtype="0" fill="hold" grpId="3" nodeType="clickEffect">
                                  <p:stCondLst>
                                    <p:cond delay="0"/>
                                  </p:stCondLst>
                                  <p:childTnLst>
                                    <p:set>
                                      <p:cBhvr>
                                        <p:cTn id="49" dur="1" fill="hold">
                                          <p:stCondLst>
                                            <p:cond delay="0"/>
                                          </p:stCondLst>
                                        </p:cTn>
                                        <p:tgtEl>
                                          <p:spTgt spid="121862"/>
                                        </p:tgtEl>
                                        <p:attrNameLst>
                                          <p:attrName>style.visibility</p:attrName>
                                        </p:attrNameLst>
                                      </p:cBhvr>
                                      <p:to>
                                        <p:strVal val="visible"/>
                                      </p:to>
                                    </p:set>
                                    <p:animEffect transition="in" filter="wedge">
                                      <p:cBhvr>
                                        <p:cTn id="50" dur="2000"/>
                                        <p:tgtEl>
                                          <p:spTgt spid="121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animBg="1"/>
      <p:bldP spid="121859" grpId="1" animBg="1"/>
      <p:bldP spid="121860" grpId="0" animBg="1"/>
      <p:bldP spid="121860" grpId="1" animBg="1"/>
      <p:bldP spid="121861" grpId="0" animBg="1"/>
      <p:bldP spid="121862" grpId="0"/>
      <p:bldP spid="121862" grpId="1"/>
      <p:bldP spid="121862" grpId="2"/>
      <p:bldP spid="121862" grpId="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liennummernplatzhalter 4"/>
          <p:cNvSpPr>
            <a:spLocks noGrp="1"/>
          </p:cNvSpPr>
          <p:nvPr>
            <p:ph type="sldNum" sz="quarter" idx="12"/>
          </p:nvPr>
        </p:nvSpPr>
        <p:spPr>
          <a:noFill/>
        </p:spPr>
        <p:txBody>
          <a:bodyPr/>
          <a:lstStyle/>
          <a:p>
            <a:fld id="{4BA8D09C-4CCC-D642-AB1A-26189B04ADE4}" type="slidenum">
              <a:rPr lang="en-US" smtClean="0">
                <a:latin typeface="Arial" charset="0"/>
              </a:rPr>
              <a:pPr/>
              <a:t>11</a:t>
            </a:fld>
            <a:endParaRPr lang="en-US">
              <a:latin typeface="Arial" charset="0"/>
            </a:endParaRPr>
          </a:p>
        </p:txBody>
      </p:sp>
      <p:sp>
        <p:nvSpPr>
          <p:cNvPr id="36867" name="Rectangle 2"/>
          <p:cNvSpPr>
            <a:spLocks noGrp="1" noChangeArrowheads="1"/>
          </p:cNvSpPr>
          <p:nvPr>
            <p:ph type="title"/>
          </p:nvPr>
        </p:nvSpPr>
        <p:spPr/>
        <p:txBody>
          <a:bodyPr/>
          <a:lstStyle/>
          <a:p>
            <a:pPr eaLnBrk="1" hangingPunct="1"/>
            <a:r>
              <a:rPr lang="en-US"/>
              <a:t>Better: Simple Animations</a:t>
            </a:r>
            <a:endParaRPr lang="de-DE"/>
          </a:p>
        </p:txBody>
      </p:sp>
      <p:sp>
        <p:nvSpPr>
          <p:cNvPr id="123907" name="Rectangle 3"/>
          <p:cNvSpPr>
            <a:spLocks noChangeArrowheads="1"/>
          </p:cNvSpPr>
          <p:nvPr/>
        </p:nvSpPr>
        <p:spPr bwMode="auto">
          <a:xfrm>
            <a:off x="1476375" y="3141663"/>
            <a:ext cx="935038" cy="1008062"/>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de-DE"/>
          </a:p>
        </p:txBody>
      </p:sp>
      <p:sp>
        <p:nvSpPr>
          <p:cNvPr id="123908" name="Oval 4"/>
          <p:cNvSpPr>
            <a:spLocks noChangeArrowheads="1"/>
          </p:cNvSpPr>
          <p:nvPr/>
        </p:nvSpPr>
        <p:spPr bwMode="auto">
          <a:xfrm>
            <a:off x="2339975" y="2565400"/>
            <a:ext cx="1439863" cy="1511300"/>
          </a:xfrm>
          <a:prstGeom prst="ellipse">
            <a:avLst/>
          </a:prstGeom>
          <a:solidFill>
            <a:schemeClr val="accent2"/>
          </a:solidFill>
          <a:ln w="9525">
            <a:solidFill>
              <a:schemeClr val="tx1"/>
            </a:solidFill>
            <a:round/>
            <a:headEnd/>
            <a:tailEnd/>
          </a:ln>
        </p:spPr>
        <p:txBody>
          <a:bodyPr wrap="none" anchor="ctr">
            <a:prstTxWarp prst="textNoShape">
              <a:avLst/>
            </a:prstTxWarp>
          </a:bodyPr>
          <a:lstStyle/>
          <a:p>
            <a:endParaRPr lang="de-DE"/>
          </a:p>
        </p:txBody>
      </p:sp>
      <p:sp>
        <p:nvSpPr>
          <p:cNvPr id="123909" name="Line 5"/>
          <p:cNvSpPr>
            <a:spLocks noChangeShapeType="1"/>
          </p:cNvSpPr>
          <p:nvPr/>
        </p:nvSpPr>
        <p:spPr bwMode="auto">
          <a:xfrm>
            <a:off x="1619250" y="2060575"/>
            <a:ext cx="3240088" cy="1871663"/>
          </a:xfrm>
          <a:prstGeom prst="line">
            <a:avLst/>
          </a:prstGeom>
          <a:noFill/>
          <a:ln w="76200">
            <a:solidFill>
              <a:schemeClr val="tx1"/>
            </a:solidFill>
            <a:prstDash val="sysDot"/>
            <a:round/>
            <a:headEnd/>
            <a:tailEnd/>
          </a:ln>
        </p:spPr>
        <p:txBody>
          <a:bodyPr>
            <a:prstTxWarp prst="textNoShape">
              <a:avLst/>
            </a:prstTxWarp>
          </a:bodyPr>
          <a:lstStyle/>
          <a:p>
            <a:endParaRPr lang="en-US"/>
          </a:p>
        </p:txBody>
      </p:sp>
      <p:sp>
        <p:nvSpPr>
          <p:cNvPr id="123910" name="Text Box 6"/>
          <p:cNvSpPr txBox="1">
            <a:spLocks noChangeArrowheads="1"/>
          </p:cNvSpPr>
          <p:nvPr/>
        </p:nvSpPr>
        <p:spPr bwMode="auto">
          <a:xfrm>
            <a:off x="5416550" y="2752725"/>
            <a:ext cx="1547813" cy="519113"/>
          </a:xfrm>
          <a:prstGeom prst="rect">
            <a:avLst/>
          </a:prstGeom>
          <a:noFill/>
          <a:ln w="9525">
            <a:noFill/>
            <a:miter lim="800000"/>
            <a:headEnd/>
            <a:tailEnd/>
          </a:ln>
        </p:spPr>
        <p:txBody>
          <a:bodyPr wrap="none">
            <a:prstTxWarp prst="textNoShape">
              <a:avLst/>
            </a:prstTxWarp>
            <a:spAutoFit/>
          </a:bodyPr>
          <a:lstStyle/>
          <a:p>
            <a:r>
              <a:rPr lang="en-US" b="0"/>
              <a:t>Text test</a:t>
            </a:r>
            <a:endParaRPr lang="de-DE" b="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9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39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390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39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animBg="1"/>
      <p:bldP spid="123908" grpId="0" animBg="1"/>
      <p:bldP spid="123909" grpId="0" animBg="1"/>
      <p:bldP spid="1239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liennummernplatzhalter 5"/>
          <p:cNvSpPr>
            <a:spLocks noGrp="1"/>
          </p:cNvSpPr>
          <p:nvPr>
            <p:ph type="sldNum" sz="quarter" idx="12"/>
          </p:nvPr>
        </p:nvSpPr>
        <p:spPr>
          <a:noFill/>
        </p:spPr>
        <p:txBody>
          <a:bodyPr/>
          <a:lstStyle/>
          <a:p>
            <a:fld id="{74ED7721-7E81-EA47-827F-59998929695A}" type="slidenum">
              <a:rPr lang="en-US" smtClean="0">
                <a:latin typeface="Arial" charset="0"/>
              </a:rPr>
              <a:pPr/>
              <a:t>12</a:t>
            </a:fld>
            <a:endParaRPr lang="en-US">
              <a:latin typeface="Arial" charset="0"/>
            </a:endParaRPr>
          </a:p>
        </p:txBody>
      </p:sp>
      <p:sp>
        <p:nvSpPr>
          <p:cNvPr id="38915" name="Rectangle 4"/>
          <p:cNvSpPr>
            <a:spLocks noGrp="1" noChangeArrowheads="1"/>
          </p:cNvSpPr>
          <p:nvPr>
            <p:ph type="title"/>
          </p:nvPr>
        </p:nvSpPr>
        <p:spPr/>
        <p:txBody>
          <a:bodyPr/>
          <a:lstStyle/>
          <a:p>
            <a:pPr eaLnBrk="1" hangingPunct="1"/>
            <a:r>
              <a:rPr lang="en-US"/>
              <a:t>AV Setup</a:t>
            </a:r>
          </a:p>
        </p:txBody>
      </p:sp>
      <p:sp>
        <p:nvSpPr>
          <p:cNvPr id="38916" name="Rectangle 5"/>
          <p:cNvSpPr>
            <a:spLocks noGrp="1" noChangeArrowheads="1"/>
          </p:cNvSpPr>
          <p:nvPr>
            <p:ph type="body" idx="1"/>
          </p:nvPr>
        </p:nvSpPr>
        <p:spPr/>
        <p:txBody>
          <a:bodyPr/>
          <a:lstStyle/>
          <a:p>
            <a:pPr eaLnBrk="1" hangingPunct="1"/>
            <a:r>
              <a:rPr lang="en-US" sz="2600" dirty="0"/>
              <a:t>VTS supplies projection computer (4:3 preferred)</a:t>
            </a:r>
          </a:p>
          <a:p>
            <a:pPr eaLnBrk="1" hangingPunct="1"/>
            <a:r>
              <a:rPr lang="en-US" sz="2600" dirty="0"/>
              <a:t>VTS preloads all presentations</a:t>
            </a:r>
          </a:p>
          <a:p>
            <a:pPr eaLnBrk="1" hangingPunct="1"/>
            <a:r>
              <a:rPr lang="en-US" sz="2600" dirty="0"/>
              <a:t>No changes at the conference</a:t>
            </a:r>
          </a:p>
          <a:p>
            <a:pPr eaLnBrk="1" hangingPunct="1"/>
            <a:r>
              <a:rPr lang="en-US" sz="2600" i="1" dirty="0">
                <a:solidFill>
                  <a:schemeClr val="tx1"/>
                </a:solidFill>
              </a:rPr>
              <a:t>Make sure your presentation is saved in </a:t>
            </a:r>
            <a:r>
              <a:rPr lang="en-US" sz="2600" i="1" dirty="0">
                <a:solidFill>
                  <a:srgbClr val="FFFF00"/>
                </a:solidFill>
              </a:rPr>
              <a:t>PowerPoint Show (.</a:t>
            </a:r>
            <a:r>
              <a:rPr lang="en-US" sz="2600" i="1" dirty="0" err="1">
                <a:solidFill>
                  <a:srgbClr val="FFFF00"/>
                </a:solidFill>
              </a:rPr>
              <a:t>ppsx</a:t>
            </a:r>
            <a:r>
              <a:rPr lang="en-US" sz="2600" i="1" dirty="0">
                <a:solidFill>
                  <a:srgbClr val="FFFF00"/>
                </a:solidFill>
              </a:rPr>
              <a:t>) format!</a:t>
            </a:r>
          </a:p>
          <a:p>
            <a:pPr eaLnBrk="1" hangingPunct="1">
              <a:buNone/>
            </a:pPr>
            <a:r>
              <a:rPr lang="en-US" sz="2600" i="1" dirty="0">
                <a:solidFill>
                  <a:srgbClr val="FFFF00"/>
                </a:solidFill>
              </a:rPr>
              <a:t>	</a:t>
            </a:r>
            <a:r>
              <a:rPr lang="en-US" sz="2600" i="1" dirty="0"/>
              <a:t>This is better than .</a:t>
            </a:r>
            <a:r>
              <a:rPr lang="en-US" sz="2600" i="1" dirty="0" err="1"/>
              <a:t>ppt</a:t>
            </a:r>
            <a:r>
              <a:rPr lang="en-US" sz="2600" i="1" dirty="0"/>
              <a:t> or .</a:t>
            </a:r>
            <a:r>
              <a:rPr lang="en-US" sz="2600" i="1" dirty="0" err="1"/>
              <a:t>pptx</a:t>
            </a:r>
            <a:r>
              <a:rPr lang="en-US" sz="2600" i="1" dirty="0"/>
              <a:t> because your show will start automatically</a:t>
            </a:r>
            <a:r>
              <a:rPr lang="en-US" sz="2600" i="1" dirty="0">
                <a:solidFill>
                  <a:srgbClr val="FFFF00"/>
                </a:solidFill>
              </a:rPr>
              <a:t>.</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nummernplatzhalter 5"/>
          <p:cNvSpPr>
            <a:spLocks noGrp="1"/>
          </p:cNvSpPr>
          <p:nvPr>
            <p:ph type="sldNum" sz="quarter" idx="12"/>
          </p:nvPr>
        </p:nvSpPr>
        <p:spPr>
          <a:noFill/>
        </p:spPr>
        <p:txBody>
          <a:bodyPr/>
          <a:lstStyle/>
          <a:p>
            <a:fld id="{51B9055B-7F83-C242-8292-D5715CD2D84C}" type="slidenum">
              <a:rPr lang="en-US" smtClean="0">
                <a:latin typeface="Arial" charset="0"/>
              </a:rPr>
              <a:pPr/>
              <a:t>13</a:t>
            </a:fld>
            <a:endParaRPr lang="en-US">
              <a:latin typeface="Arial" charset="0"/>
            </a:endParaRPr>
          </a:p>
        </p:txBody>
      </p:sp>
      <p:sp>
        <p:nvSpPr>
          <p:cNvPr id="40963" name="Rectangle 2"/>
          <p:cNvSpPr>
            <a:spLocks noGrp="1" noChangeArrowheads="1"/>
          </p:cNvSpPr>
          <p:nvPr>
            <p:ph type="title"/>
          </p:nvPr>
        </p:nvSpPr>
        <p:spPr>
          <a:noFill/>
        </p:spPr>
        <p:txBody>
          <a:bodyPr/>
          <a:lstStyle/>
          <a:p>
            <a:r>
              <a:rPr lang="en-US"/>
              <a:t>Schedule</a:t>
            </a:r>
          </a:p>
        </p:txBody>
      </p:sp>
      <p:sp>
        <p:nvSpPr>
          <p:cNvPr id="40964" name="Rectangle 3"/>
          <p:cNvSpPr>
            <a:spLocks noGrp="1" noChangeArrowheads="1"/>
          </p:cNvSpPr>
          <p:nvPr>
            <p:ph type="body" idx="1"/>
          </p:nvPr>
        </p:nvSpPr>
        <p:spPr>
          <a:xfrm>
            <a:off x="685800" y="1295400"/>
            <a:ext cx="7772400" cy="4929188"/>
          </a:xfrm>
          <a:noFill/>
        </p:spPr>
        <p:txBody>
          <a:bodyPr/>
          <a:lstStyle/>
          <a:p>
            <a:r>
              <a:rPr lang="en-US" dirty="0"/>
              <a:t>Deadline to submit file: </a:t>
            </a:r>
            <a:r>
              <a:rPr lang="en-US" sz="3200" b="1" u="sng" dirty="0">
                <a:solidFill>
                  <a:srgbClr val="FFFF00"/>
                </a:solidFill>
              </a:rPr>
              <a:t>April 5, 2019</a:t>
            </a:r>
            <a:endParaRPr lang="en-US" dirty="0"/>
          </a:p>
          <a:p>
            <a:pPr marL="819150" lvl="1"/>
            <a:r>
              <a:rPr lang="en-US" dirty="0"/>
              <a:t>Provides time to get presentation into database and check slides</a:t>
            </a:r>
          </a:p>
          <a:p>
            <a:pPr marL="819150" lvl="1"/>
            <a:r>
              <a:rPr lang="en-US" dirty="0"/>
              <a:t>Improvement possible if necessary</a:t>
            </a:r>
            <a:endParaRPr lang="en-US"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Foliennummernplatzhalter 5"/>
          <p:cNvSpPr>
            <a:spLocks noGrp="1"/>
          </p:cNvSpPr>
          <p:nvPr>
            <p:ph type="sldNum" sz="quarter" idx="12"/>
          </p:nvPr>
        </p:nvSpPr>
        <p:spPr>
          <a:noFill/>
        </p:spPr>
        <p:txBody>
          <a:bodyPr/>
          <a:lstStyle/>
          <a:p>
            <a:fld id="{0D615007-2B3A-394C-AF8A-0FB5F2D1E4D7}" type="slidenum">
              <a:rPr lang="en-US" smtClean="0">
                <a:latin typeface="Arial" charset="0"/>
              </a:rPr>
              <a:pPr/>
              <a:t>14</a:t>
            </a:fld>
            <a:endParaRPr lang="en-US">
              <a:latin typeface="Arial" charset="0"/>
            </a:endParaRPr>
          </a:p>
        </p:txBody>
      </p:sp>
      <p:sp>
        <p:nvSpPr>
          <p:cNvPr id="43012" name="Rectangle 19"/>
          <p:cNvSpPr>
            <a:spLocks noGrp="1" noChangeArrowheads="1"/>
          </p:cNvSpPr>
          <p:nvPr>
            <p:ph type="title"/>
          </p:nvPr>
        </p:nvSpPr>
        <p:spPr/>
        <p:txBody>
          <a:bodyPr/>
          <a:lstStyle/>
          <a:p>
            <a:pPr eaLnBrk="1" hangingPunct="1"/>
            <a:r>
              <a:rPr lang="en-US"/>
              <a:t>Instructions for Presentation Upload</a:t>
            </a:r>
          </a:p>
        </p:txBody>
      </p:sp>
      <p:sp>
        <p:nvSpPr>
          <p:cNvPr id="43013" name="Rectangle 20"/>
          <p:cNvSpPr>
            <a:spLocks noGrp="1" noChangeArrowheads="1"/>
          </p:cNvSpPr>
          <p:nvPr>
            <p:ph type="body" idx="1"/>
          </p:nvPr>
        </p:nvSpPr>
        <p:spPr/>
        <p:txBody>
          <a:bodyPr/>
          <a:lstStyle/>
          <a:p>
            <a:pPr eaLnBrk="1" hangingPunct="1"/>
            <a:r>
              <a:rPr lang="en-US" sz="2400" dirty="0"/>
              <a:t>Go to </a:t>
            </a:r>
            <a:r>
              <a:rPr lang="es-ES_tradnl" sz="2400" dirty="0">
                <a:hlinkClick r:id="rId3"/>
              </a:rPr>
              <a:t>http://</a:t>
            </a:r>
            <a:r>
              <a:rPr lang="en-US" sz="2400" dirty="0">
                <a:hlinkClick r:id="rId3"/>
              </a:rPr>
              <a:t>www.tttc-vts.org</a:t>
            </a:r>
            <a:endParaRPr lang="en-US" sz="2400" dirty="0"/>
          </a:p>
          <a:p>
            <a:pPr eaLnBrk="1" hangingPunct="1"/>
            <a:r>
              <a:rPr lang="it-IT" sz="2400" dirty="0"/>
              <a:t>Click on </a:t>
            </a:r>
            <a:r>
              <a:rPr lang="it-IT" sz="2400" dirty="0" err="1"/>
              <a:t>Auth</a:t>
            </a:r>
            <a:r>
              <a:rPr lang="es-ES_tradnl" sz="2400" dirty="0" err="1"/>
              <a:t>ors</a:t>
            </a:r>
            <a:r>
              <a:rPr lang="es-ES_tradnl" sz="2400" dirty="0"/>
              <a:t>/</a:t>
            </a:r>
            <a:r>
              <a:rPr lang="es-ES_tradnl" sz="2400" dirty="0" err="1"/>
              <a:t>Reviewers</a:t>
            </a:r>
            <a:r>
              <a:rPr lang="es-ES_tradnl" sz="2400" dirty="0"/>
              <a:t> </a:t>
            </a:r>
            <a:r>
              <a:rPr lang="es-ES_tradnl" sz="2400" dirty="0" err="1"/>
              <a:t>and</a:t>
            </a:r>
            <a:r>
              <a:rPr lang="es-ES_tradnl" sz="2400" dirty="0"/>
              <a:t> </a:t>
            </a:r>
            <a:r>
              <a:rPr lang="es-ES_tradnl" sz="2400" dirty="0" err="1"/>
              <a:t>then</a:t>
            </a:r>
            <a:r>
              <a:rPr lang="es-ES_tradnl" sz="2400" dirty="0"/>
              <a:t> </a:t>
            </a:r>
            <a:r>
              <a:rPr lang="es-ES_tradnl" sz="2400" dirty="0" err="1"/>
              <a:t>on</a:t>
            </a:r>
            <a:r>
              <a:rPr lang="es-ES_tradnl" sz="2400" dirty="0"/>
              <a:t> </a:t>
            </a:r>
            <a:r>
              <a:rPr lang="es-ES_tradnl" sz="2400" dirty="0" err="1"/>
              <a:t>Login</a:t>
            </a:r>
            <a:endParaRPr lang="en-US" sz="2400" dirty="0"/>
          </a:p>
          <a:p>
            <a:pPr lvl="1" eaLnBrk="1" hangingPunct="1"/>
            <a:r>
              <a:rPr lang="en-US" sz="2400" dirty="0"/>
              <a:t>Same </a:t>
            </a:r>
            <a:r>
              <a:rPr lang="en-US" sz="2400" dirty="0">
                <a:solidFill>
                  <a:schemeClr val="tx2"/>
                </a:solidFill>
              </a:rPr>
              <a:t>username</a:t>
            </a:r>
            <a:r>
              <a:rPr lang="en-US" sz="2400" dirty="0"/>
              <a:t> and </a:t>
            </a:r>
            <a:r>
              <a:rPr lang="en-US" sz="2400" dirty="0">
                <a:solidFill>
                  <a:schemeClr val="tx2"/>
                </a:solidFill>
              </a:rPr>
              <a:t>password</a:t>
            </a:r>
            <a:r>
              <a:rPr lang="en-US" sz="2400" dirty="0"/>
              <a:t> as for submission</a:t>
            </a:r>
          </a:p>
          <a:p>
            <a:pPr eaLnBrk="1" hangingPunct="1"/>
            <a:r>
              <a:rPr lang="it-IT" sz="2400" dirty="0"/>
              <a:t>Click on Manage My Papers</a:t>
            </a:r>
          </a:p>
          <a:p>
            <a:pPr eaLnBrk="1" hangingPunct="1"/>
            <a:r>
              <a:rPr lang="es-ES_tradnl" sz="2400" dirty="0" err="1"/>
              <a:t>For</a:t>
            </a:r>
            <a:r>
              <a:rPr lang="es-ES_tradnl" sz="2400" dirty="0"/>
              <a:t> </a:t>
            </a:r>
            <a:r>
              <a:rPr lang="es-ES_tradnl" sz="2400" dirty="0" err="1"/>
              <a:t>each</a:t>
            </a:r>
            <a:r>
              <a:rPr lang="es-ES_tradnl" sz="2400" dirty="0"/>
              <a:t> </a:t>
            </a:r>
            <a:r>
              <a:rPr lang="es-ES_tradnl" sz="2400" dirty="0" err="1"/>
              <a:t>paper</a:t>
            </a:r>
            <a:r>
              <a:rPr lang="es-ES_tradnl" sz="2400" dirty="0"/>
              <a:t> </a:t>
            </a:r>
            <a:r>
              <a:rPr lang="es-ES_tradnl" sz="2400" dirty="0" err="1"/>
              <a:t>you</a:t>
            </a:r>
            <a:r>
              <a:rPr lang="es-ES_tradnl" sz="2400" dirty="0"/>
              <a:t> </a:t>
            </a:r>
            <a:r>
              <a:rPr lang="es-ES_tradnl" sz="2400" dirty="0" err="1"/>
              <a:t>submitted</a:t>
            </a:r>
            <a:r>
              <a:rPr lang="es-ES_tradnl" sz="2400" dirty="0"/>
              <a:t> </a:t>
            </a:r>
            <a:r>
              <a:rPr lang="es-ES_tradnl" sz="2400" dirty="0" err="1"/>
              <a:t>you</a:t>
            </a:r>
            <a:r>
              <a:rPr lang="es-ES_tradnl" sz="2400" dirty="0"/>
              <a:t> </a:t>
            </a:r>
            <a:r>
              <a:rPr lang="es-ES_tradnl" sz="2400" dirty="0" err="1"/>
              <a:t>will</a:t>
            </a:r>
            <a:r>
              <a:rPr lang="es-ES_tradnl" sz="2400" dirty="0"/>
              <a:t> </a:t>
            </a:r>
            <a:r>
              <a:rPr lang="es-ES_tradnl" sz="2400" dirty="0" err="1"/>
              <a:t>see</a:t>
            </a:r>
            <a:r>
              <a:rPr lang="es-ES_tradnl" sz="2400" dirty="0"/>
              <a:t>:</a:t>
            </a:r>
          </a:p>
          <a:p>
            <a:pPr eaLnBrk="1" hangingPunct="1"/>
            <a:endParaRPr lang="es-ES_tradnl" sz="2400" dirty="0"/>
          </a:p>
          <a:p>
            <a:pPr eaLnBrk="1" hangingPunct="1"/>
            <a:endParaRPr lang="es-ES_tradnl" sz="2400" dirty="0"/>
          </a:p>
          <a:p>
            <a:pPr lvl="1" eaLnBrk="1" hangingPunct="1"/>
            <a:endParaRPr lang="es-ES_tradnl" sz="2400" dirty="0"/>
          </a:p>
          <a:p>
            <a:pPr eaLnBrk="1" hangingPunct="1"/>
            <a:r>
              <a:rPr lang="de-DE" sz="2400" dirty="0"/>
              <a:t>Speaker Bio will need to filled on site with a pre-defined format. Form provided at registration desk.</a:t>
            </a:r>
          </a:p>
        </p:txBody>
      </p:sp>
      <p:sp>
        <p:nvSpPr>
          <p:cNvPr id="43015" name="Text Box 10"/>
          <p:cNvSpPr txBox="1">
            <a:spLocks noChangeArrowheads="1"/>
          </p:cNvSpPr>
          <p:nvPr/>
        </p:nvSpPr>
        <p:spPr bwMode="auto">
          <a:xfrm>
            <a:off x="136525" y="4142984"/>
            <a:ext cx="2390330" cy="457200"/>
          </a:xfrm>
          <a:prstGeom prst="rect">
            <a:avLst/>
          </a:prstGeom>
          <a:solidFill>
            <a:srgbClr val="FFFFFF"/>
          </a:solidFill>
          <a:ln w="12700">
            <a:solidFill>
              <a:schemeClr val="tx1"/>
            </a:solidFill>
            <a:miter lim="800000"/>
            <a:headEnd type="none" w="sm" len="sm"/>
            <a:tailEnd type="none" w="sm" len="sm"/>
          </a:ln>
        </p:spPr>
        <p:txBody>
          <a:bodyPr>
            <a:prstTxWarp prst="textNoShape">
              <a:avLst/>
            </a:prstTxWarp>
            <a:spAutoFit/>
          </a:bodyPr>
          <a:lstStyle/>
          <a:p>
            <a:pPr>
              <a:spcBef>
                <a:spcPct val="50000"/>
              </a:spcBef>
            </a:pPr>
            <a:r>
              <a:rPr lang="it-IT" sz="1200" dirty="0">
                <a:solidFill>
                  <a:schemeClr val="bg2"/>
                </a:solidFill>
              </a:rPr>
              <a:t>Click here to submit your presentation</a:t>
            </a:r>
            <a:endParaRPr lang="en-US" sz="1200" dirty="0">
              <a:solidFill>
                <a:schemeClr val="bg2"/>
              </a:solidFill>
            </a:endParaRPr>
          </a:p>
        </p:txBody>
      </p:sp>
      <p:sp>
        <p:nvSpPr>
          <p:cNvPr id="43017" name="Text Box 14"/>
          <p:cNvSpPr txBox="1">
            <a:spLocks noChangeArrowheads="1"/>
          </p:cNvSpPr>
          <p:nvPr/>
        </p:nvSpPr>
        <p:spPr bwMode="auto">
          <a:xfrm>
            <a:off x="6325645" y="4841770"/>
            <a:ext cx="2390330" cy="457200"/>
          </a:xfrm>
          <a:prstGeom prst="rect">
            <a:avLst/>
          </a:prstGeom>
          <a:solidFill>
            <a:srgbClr val="FFFFFF"/>
          </a:solidFill>
          <a:ln w="12700">
            <a:solidFill>
              <a:schemeClr val="tx1"/>
            </a:solidFill>
            <a:miter lim="800000"/>
            <a:headEnd type="none" w="sm" len="sm"/>
            <a:tailEnd type="none" w="sm" len="sm"/>
          </a:ln>
        </p:spPr>
        <p:txBody>
          <a:bodyPr>
            <a:prstTxWarp prst="textNoShape">
              <a:avLst/>
            </a:prstTxWarp>
            <a:spAutoFit/>
          </a:bodyPr>
          <a:lstStyle/>
          <a:p>
            <a:pPr>
              <a:spcBef>
                <a:spcPct val="50000"/>
              </a:spcBef>
            </a:pPr>
            <a:r>
              <a:rPr lang="it-IT" sz="1200" dirty="0">
                <a:solidFill>
                  <a:schemeClr val="bg2"/>
                </a:solidFill>
              </a:rPr>
              <a:t>Click here to set the presenter’s name</a:t>
            </a:r>
            <a:endParaRPr lang="en-US" sz="1200" dirty="0">
              <a:solidFill>
                <a:schemeClr val="bg2"/>
              </a:solidFill>
            </a:endParaRPr>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7027" y="3815394"/>
            <a:ext cx="5386192" cy="911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18" name="Line 21"/>
          <p:cNvSpPr>
            <a:spLocks noChangeShapeType="1"/>
          </p:cNvSpPr>
          <p:nvPr/>
        </p:nvSpPr>
        <p:spPr bwMode="auto">
          <a:xfrm>
            <a:off x="5657787" y="4587976"/>
            <a:ext cx="667858" cy="507589"/>
          </a:xfrm>
          <a:prstGeom prst="line">
            <a:avLst/>
          </a:prstGeom>
          <a:noFill/>
          <a:ln w="38100">
            <a:solidFill>
              <a:schemeClr val="tx2"/>
            </a:solidFill>
            <a:round/>
            <a:headEnd type="triangle" w="med" len="med"/>
            <a:tailEnd type="none" w="sm" len="sm"/>
          </a:ln>
        </p:spPr>
        <p:txBody>
          <a:bodyPr wrap="none" anchor="ctr">
            <a:prstTxWarp prst="textNoShape">
              <a:avLst/>
            </a:prstTxWarp>
          </a:bodyPr>
          <a:lstStyle/>
          <a:p>
            <a:endParaRPr lang="en-US"/>
          </a:p>
        </p:txBody>
      </p:sp>
      <p:sp>
        <p:nvSpPr>
          <p:cNvPr id="18" name="Line 5"/>
          <p:cNvSpPr>
            <a:spLocks noChangeShapeType="1"/>
          </p:cNvSpPr>
          <p:nvPr/>
        </p:nvSpPr>
        <p:spPr bwMode="auto">
          <a:xfrm flipH="1">
            <a:off x="2526854" y="4347904"/>
            <a:ext cx="1531576" cy="136415"/>
          </a:xfrm>
          <a:prstGeom prst="line">
            <a:avLst/>
          </a:prstGeom>
          <a:noFill/>
          <a:ln w="38100">
            <a:solidFill>
              <a:schemeClr val="tx2"/>
            </a:solidFill>
            <a:round/>
            <a:headEnd/>
            <a:tailEnd/>
          </a:ln>
        </p:spPr>
        <p:txBody>
          <a:bodyPr wrap="none" anchor="ctr">
            <a:prstTxWarp prst="textNoShape">
              <a:avLst/>
            </a:prstTxWarp>
          </a:bodyPr>
          <a:lstStyle/>
          <a:p>
            <a:endParaRPr lang="en-US"/>
          </a:p>
        </p:txBody>
      </p:sp>
      <p:sp>
        <p:nvSpPr>
          <p:cNvPr id="19" name="Oval 12"/>
          <p:cNvSpPr>
            <a:spLocks noChangeArrowheads="1"/>
          </p:cNvSpPr>
          <p:nvPr/>
        </p:nvSpPr>
        <p:spPr bwMode="auto">
          <a:xfrm>
            <a:off x="4058431" y="4195786"/>
            <a:ext cx="1102290" cy="317763"/>
          </a:xfrm>
          <a:prstGeom prst="ellipse">
            <a:avLst/>
          </a:prstGeom>
          <a:noFill/>
          <a:ln w="38100">
            <a:solidFill>
              <a:schemeClr val="tx2"/>
            </a:solidFill>
            <a:round/>
            <a:headEnd/>
            <a:tailEnd/>
          </a:ln>
        </p:spPr>
        <p:txBody>
          <a:bodyPr wrap="none" anchor="ctr">
            <a:prstTxWarp prst="textNoShape">
              <a:avLst/>
            </a:prstTxWarp>
          </a:bodyPr>
          <a:lstStyle/>
          <a:p>
            <a:endParaRPr lang="de-D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liennummernplatzhalter 4"/>
          <p:cNvSpPr>
            <a:spLocks noGrp="1"/>
          </p:cNvSpPr>
          <p:nvPr>
            <p:ph type="sldNum" sz="quarter" idx="12"/>
          </p:nvPr>
        </p:nvSpPr>
        <p:spPr>
          <a:noFill/>
        </p:spPr>
        <p:txBody>
          <a:bodyPr/>
          <a:lstStyle/>
          <a:p>
            <a:fld id="{33C85229-0F2F-BB43-893D-0D7C2BE43A27}" type="slidenum">
              <a:rPr lang="en-US" smtClean="0">
                <a:latin typeface="Arial" charset="0"/>
              </a:rPr>
              <a:pPr/>
              <a:t>15</a:t>
            </a:fld>
            <a:endParaRPr lang="en-US">
              <a:latin typeface="Arial" charset="0"/>
            </a:endParaRPr>
          </a:p>
        </p:txBody>
      </p:sp>
      <p:sp>
        <p:nvSpPr>
          <p:cNvPr id="45059" name="Rectangle 2"/>
          <p:cNvSpPr>
            <a:spLocks noGrp="1" noChangeArrowheads="1"/>
          </p:cNvSpPr>
          <p:nvPr>
            <p:ph type="title"/>
          </p:nvPr>
        </p:nvSpPr>
        <p:spPr/>
        <p:txBody>
          <a:bodyPr/>
          <a:lstStyle/>
          <a:p>
            <a:pPr eaLnBrk="1" hangingPunct="1"/>
            <a:r>
              <a:rPr lang="de-DE"/>
              <a:t>Updating Presentations</a:t>
            </a:r>
          </a:p>
        </p:txBody>
      </p:sp>
      <p:sp>
        <p:nvSpPr>
          <p:cNvPr id="45062" name="Text Box 6"/>
          <p:cNvSpPr txBox="1">
            <a:spLocks noChangeArrowheads="1"/>
          </p:cNvSpPr>
          <p:nvPr/>
        </p:nvSpPr>
        <p:spPr bwMode="auto">
          <a:xfrm>
            <a:off x="1118111" y="3481361"/>
            <a:ext cx="7590168" cy="461665"/>
          </a:xfrm>
          <a:prstGeom prst="rect">
            <a:avLst/>
          </a:prstGeom>
          <a:noFill/>
          <a:ln w="9525">
            <a:noFill/>
            <a:miter lim="800000"/>
            <a:headEnd/>
            <a:tailEnd/>
          </a:ln>
        </p:spPr>
        <p:txBody>
          <a:bodyPr wrap="square">
            <a:prstTxWarp prst="textNoShape">
              <a:avLst/>
            </a:prstTxWarp>
            <a:spAutoFit/>
          </a:bodyPr>
          <a:lstStyle/>
          <a:p>
            <a:pPr eaLnBrk="0" hangingPunct="0"/>
            <a:r>
              <a:rPr lang="de-DE" sz="2400" b="0" dirty="0">
                <a:ea typeface="ＭＳ Ｐゴシック" charset="-128"/>
                <a:cs typeface="ＭＳ Ｐゴシック" charset="-128"/>
              </a:rPr>
              <a:t>Click here to update your presentation till the deadline</a:t>
            </a:r>
          </a:p>
        </p:txBody>
      </p:sp>
      <p:sp>
        <p:nvSpPr>
          <p:cNvPr id="45064" name="Text Box 8"/>
          <p:cNvSpPr txBox="1">
            <a:spLocks noChangeArrowheads="1"/>
          </p:cNvSpPr>
          <p:nvPr/>
        </p:nvSpPr>
        <p:spPr bwMode="auto">
          <a:xfrm>
            <a:off x="212725" y="1133475"/>
            <a:ext cx="1065213" cy="457200"/>
          </a:xfrm>
          <a:prstGeom prst="rect">
            <a:avLst/>
          </a:prstGeom>
          <a:noFill/>
          <a:ln w="9525">
            <a:noFill/>
            <a:miter lim="800000"/>
            <a:headEnd/>
            <a:tailEnd/>
          </a:ln>
        </p:spPr>
        <p:txBody>
          <a:bodyPr wrap="none">
            <a:prstTxWarp prst="textNoShape">
              <a:avLst/>
            </a:prstTxWarp>
            <a:spAutoFit/>
          </a:bodyPr>
          <a:lstStyle/>
          <a:p>
            <a:pPr eaLnBrk="0" hangingPunct="0"/>
            <a:r>
              <a:rPr lang="de-DE" sz="2400" b="0">
                <a:ea typeface="ＭＳ Ｐゴシック" charset="-128"/>
                <a:cs typeface="ＭＳ Ｐゴシック" charset="-128"/>
              </a:rPr>
              <a:t>Step 1</a:t>
            </a:r>
          </a:p>
        </p:txBody>
      </p:sp>
      <p:sp>
        <p:nvSpPr>
          <p:cNvPr id="45065" name="Text Box 9"/>
          <p:cNvSpPr txBox="1">
            <a:spLocks noChangeArrowheads="1"/>
          </p:cNvSpPr>
          <p:nvPr/>
        </p:nvSpPr>
        <p:spPr bwMode="auto">
          <a:xfrm>
            <a:off x="228600" y="4157923"/>
            <a:ext cx="1065213" cy="457200"/>
          </a:xfrm>
          <a:prstGeom prst="rect">
            <a:avLst/>
          </a:prstGeom>
          <a:noFill/>
          <a:ln w="9525">
            <a:noFill/>
            <a:miter lim="800000"/>
            <a:headEnd/>
            <a:tailEnd/>
          </a:ln>
        </p:spPr>
        <p:txBody>
          <a:bodyPr wrap="none">
            <a:prstTxWarp prst="textNoShape">
              <a:avLst/>
            </a:prstTxWarp>
            <a:spAutoFit/>
          </a:bodyPr>
          <a:lstStyle/>
          <a:p>
            <a:pPr eaLnBrk="0" hangingPunct="0"/>
            <a:r>
              <a:rPr lang="de-DE" sz="2400" b="0" dirty="0">
                <a:ea typeface="ＭＳ Ｐゴシック" charset="-128"/>
                <a:cs typeface="ＭＳ Ｐゴシック" charset="-128"/>
              </a:rPr>
              <a:t>Step 2</a:t>
            </a:r>
          </a:p>
        </p:txBody>
      </p:sp>
      <p:sp>
        <p:nvSpPr>
          <p:cNvPr id="45066" name="Text Box 10"/>
          <p:cNvSpPr txBox="1">
            <a:spLocks noChangeArrowheads="1"/>
          </p:cNvSpPr>
          <p:nvPr/>
        </p:nvSpPr>
        <p:spPr bwMode="auto">
          <a:xfrm>
            <a:off x="2550236" y="5196931"/>
            <a:ext cx="5403789" cy="1200329"/>
          </a:xfrm>
          <a:prstGeom prst="rect">
            <a:avLst/>
          </a:prstGeom>
          <a:noFill/>
          <a:ln w="9525">
            <a:noFill/>
            <a:miter lim="800000"/>
            <a:headEnd/>
            <a:tailEnd/>
          </a:ln>
        </p:spPr>
        <p:txBody>
          <a:bodyPr wrap="square">
            <a:prstTxWarp prst="textNoShape">
              <a:avLst/>
            </a:prstTxWarp>
            <a:spAutoFit/>
          </a:bodyPr>
          <a:lstStyle/>
          <a:p>
            <a:pPr eaLnBrk="0" hangingPunct="0"/>
            <a:r>
              <a:rPr lang="de-DE" sz="2400" b="0" dirty="0">
                <a:ea typeface="ＭＳ Ｐゴシック" charset="-128"/>
                <a:cs typeface="ＭＳ Ｐゴシック" charset="-128"/>
              </a:rPr>
              <a:t>Click here to update the presentation, the program chair will check and approve</a:t>
            </a:r>
          </a:p>
        </p:txBody>
      </p:sp>
      <p:sp>
        <p:nvSpPr>
          <p:cNvPr id="45068" name="Line 5"/>
          <p:cNvSpPr>
            <a:spLocks noChangeShapeType="1"/>
          </p:cNvSpPr>
          <p:nvPr/>
        </p:nvSpPr>
        <p:spPr bwMode="auto">
          <a:xfrm>
            <a:off x="3793918" y="4778288"/>
            <a:ext cx="138906" cy="432539"/>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pic>
        <p:nvPicPr>
          <p:cNvPr id="440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7936" y="1738311"/>
            <a:ext cx="6829265" cy="1155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61" name="Oval 4"/>
          <p:cNvSpPr>
            <a:spLocks noChangeArrowheads="1"/>
          </p:cNvSpPr>
          <p:nvPr/>
        </p:nvSpPr>
        <p:spPr bwMode="auto">
          <a:xfrm>
            <a:off x="2828642" y="2315909"/>
            <a:ext cx="957263" cy="336803"/>
          </a:xfrm>
          <a:prstGeom prst="ellipse">
            <a:avLst/>
          </a:prstGeom>
          <a:noFill/>
          <a:ln w="38100">
            <a:solidFill>
              <a:srgbClr val="00B0F0"/>
            </a:solidFill>
            <a:round/>
            <a:headEnd/>
            <a:tailEnd/>
          </a:ln>
        </p:spPr>
        <p:txBody>
          <a:bodyPr wrap="none" anchor="ctr">
            <a:prstTxWarp prst="textNoShape">
              <a:avLst/>
            </a:prstTxWarp>
          </a:bodyPr>
          <a:lstStyle/>
          <a:p>
            <a:endParaRPr lang="de-DE"/>
          </a:p>
        </p:txBody>
      </p:sp>
      <p:sp>
        <p:nvSpPr>
          <p:cNvPr id="45067" name="Line 11"/>
          <p:cNvSpPr>
            <a:spLocks noChangeShapeType="1"/>
          </p:cNvSpPr>
          <p:nvPr/>
        </p:nvSpPr>
        <p:spPr bwMode="auto">
          <a:xfrm>
            <a:off x="3176306" y="2592388"/>
            <a:ext cx="2188030" cy="914400"/>
          </a:xfrm>
          <a:prstGeom prst="line">
            <a:avLst/>
          </a:prstGeom>
          <a:noFill/>
          <a:ln w="38100">
            <a:solidFill>
              <a:srgbClr val="00B0F0"/>
            </a:solidFill>
            <a:round/>
            <a:headEnd/>
            <a:tailEnd/>
          </a:ln>
        </p:spPr>
        <p:txBody>
          <a:bodyPr wrap="none" anchor="ctr">
            <a:prstTxWarp prst="textNoShape">
              <a:avLst/>
            </a:prstTxWarp>
          </a:bodyPr>
          <a:lstStyle/>
          <a:p>
            <a:endParaRPr lang="en-US"/>
          </a:p>
        </p:txBody>
      </p:sp>
      <p:pic>
        <p:nvPicPr>
          <p:cNvPr id="440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4487" y="4349750"/>
            <a:ext cx="5069539" cy="312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69" name="Oval 12"/>
          <p:cNvSpPr>
            <a:spLocks noChangeArrowheads="1"/>
          </p:cNvSpPr>
          <p:nvPr/>
        </p:nvSpPr>
        <p:spPr bwMode="auto">
          <a:xfrm>
            <a:off x="2993721" y="4244888"/>
            <a:ext cx="1102290" cy="533400"/>
          </a:xfrm>
          <a:prstGeom prst="ellipse">
            <a:avLst/>
          </a:prstGeom>
          <a:noFill/>
          <a:ln w="38100">
            <a:solidFill>
              <a:schemeClr val="accent2"/>
            </a:solidFill>
            <a:round/>
            <a:headEnd/>
            <a:tailEnd/>
          </a:ln>
        </p:spPr>
        <p:txBody>
          <a:bodyPr wrap="none" anchor="ctr">
            <a:prstTxWarp prst="textNoShape">
              <a:avLst/>
            </a:prstTxWarp>
          </a:bodyPr>
          <a:lstStyle/>
          <a:p>
            <a:endParaRPr lang="de-D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46082" name="Foliennummernplatzhalter 5"/>
          <p:cNvSpPr>
            <a:spLocks noGrp="1"/>
          </p:cNvSpPr>
          <p:nvPr>
            <p:ph type="sldNum" sz="quarter" idx="12"/>
          </p:nvPr>
        </p:nvSpPr>
        <p:spPr>
          <a:noFill/>
        </p:spPr>
        <p:txBody>
          <a:bodyPr/>
          <a:lstStyle/>
          <a:p>
            <a:fld id="{A914CA5F-ECEF-6641-B2DE-D7779961A1E7}" type="slidenum">
              <a:rPr lang="en-US" smtClean="0">
                <a:latin typeface="Arial" charset="0"/>
              </a:rPr>
              <a:pPr/>
              <a:t>16</a:t>
            </a:fld>
            <a:endParaRPr lang="en-US">
              <a:latin typeface="Arial" charset="0"/>
            </a:endParaRPr>
          </a:p>
        </p:txBody>
      </p:sp>
      <p:sp>
        <p:nvSpPr>
          <p:cNvPr id="46083" name="Rectangle 2"/>
          <p:cNvSpPr>
            <a:spLocks noGrp="1" noChangeArrowheads="1"/>
          </p:cNvSpPr>
          <p:nvPr>
            <p:ph type="title"/>
          </p:nvPr>
        </p:nvSpPr>
        <p:spPr>
          <a:noFill/>
        </p:spPr>
        <p:txBody>
          <a:bodyPr/>
          <a:lstStyle/>
          <a:p>
            <a:r>
              <a:rPr lang="en-US" sz="1400">
                <a:solidFill>
                  <a:srgbClr val="010000"/>
                </a:solidFill>
              </a:rPr>
              <a:t>And Finally, A Bad Example</a:t>
            </a:r>
          </a:p>
        </p:txBody>
      </p:sp>
      <p:sp>
        <p:nvSpPr>
          <p:cNvPr id="47107" name="Rectangle 3"/>
          <p:cNvSpPr>
            <a:spLocks noGrp="1" noChangeArrowheads="1"/>
          </p:cNvSpPr>
          <p:nvPr>
            <p:ph type="body" idx="1"/>
          </p:nvPr>
        </p:nvSpPr>
        <p:spPr>
          <a:noFill/>
        </p:spPr>
        <p:txBody>
          <a:bodyPr/>
          <a:lstStyle/>
          <a:p>
            <a:pPr>
              <a:lnSpc>
                <a:spcPct val="115000"/>
              </a:lnSpc>
            </a:pPr>
            <a:r>
              <a:rPr lang="en-US" sz="2000" i="1" dirty="0">
                <a:solidFill>
                  <a:srgbClr val="010000"/>
                </a:solidFill>
              </a:rPr>
              <a:t>This slide has no title.  Titles help guide the audience through the talk.  All slides except photographs should have a title.</a:t>
            </a:r>
          </a:p>
          <a:p>
            <a:pPr>
              <a:lnSpc>
                <a:spcPct val="115000"/>
              </a:lnSpc>
            </a:pPr>
            <a:r>
              <a:rPr lang="en-US" sz="2000" i="1" dirty="0">
                <a:solidFill>
                  <a:srgbClr val="010000"/>
                </a:solidFill>
              </a:rPr>
              <a:t>The font on this slide is too small.  It’s readable here, but when projected, only the presenter and maybe those in the front rows will be able to read it.  Those in the back will be completely lost.</a:t>
            </a:r>
          </a:p>
          <a:p>
            <a:pPr>
              <a:lnSpc>
                <a:spcPct val="115000"/>
              </a:lnSpc>
            </a:pPr>
            <a:r>
              <a:rPr lang="en-US" sz="2000" dirty="0">
                <a:solidFill>
                  <a:srgbClr val="010000"/>
                </a:solidFill>
              </a:rPr>
              <a:t>USE OF ALL CAPITAL LETTERS OR ITALICS  also makes slides difficult to read.  </a:t>
            </a:r>
            <a:r>
              <a:rPr lang="en-US" sz="2000" b="1" dirty="0">
                <a:solidFill>
                  <a:srgbClr val="BE0000"/>
                </a:solidFill>
              </a:rPr>
              <a:t>Use dark backgrounds; not light!</a:t>
            </a:r>
          </a:p>
          <a:p>
            <a:pPr>
              <a:lnSpc>
                <a:spcPct val="115000"/>
              </a:lnSpc>
            </a:pPr>
            <a:r>
              <a:rPr lang="en-US" sz="2000" dirty="0">
                <a:solidFill>
                  <a:srgbClr val="010000"/>
                </a:solidFill>
              </a:rPr>
              <a:t>This slide would be easier to follow if indentations were used.</a:t>
            </a:r>
          </a:p>
          <a:p>
            <a:pPr>
              <a:lnSpc>
                <a:spcPct val="115000"/>
              </a:lnSpc>
            </a:pPr>
            <a:r>
              <a:rPr lang="en-US" sz="2000" dirty="0">
                <a:solidFill>
                  <a:srgbClr val="010000"/>
                </a:solidFill>
              </a:rPr>
              <a:t>Don’t design your VTS slides to be stand alone.  They are a guide to your presentation.  If they were understandable by themselves, we could just publish them and forget about presentations!  Your slides support what you say:  They don’t replace it.</a:t>
            </a:r>
          </a:p>
          <a:p>
            <a:pPr>
              <a:lnSpc>
                <a:spcPct val="115000"/>
              </a:lnSpc>
            </a:pPr>
            <a:r>
              <a:rPr lang="en-US" sz="2000" dirty="0">
                <a:solidFill>
                  <a:srgbClr val="010000"/>
                </a:solidFill>
              </a:rPr>
              <a:t>This slide has too many words and too many points.  Keep your slides under nine lines.</a:t>
            </a:r>
          </a:p>
          <a:p>
            <a:pPr>
              <a:lnSpc>
                <a:spcPct val="115000"/>
              </a:lnSpc>
            </a:pPr>
            <a:endParaRPr lang="en-US" sz="2000" dirty="0">
              <a:solidFill>
                <a:srgbClr val="010000"/>
              </a:solidFill>
            </a:endParaRPr>
          </a:p>
        </p:txBody>
      </p:sp>
    </p:spTree>
  </p:cSld>
  <p:clrMapOvr>
    <a:masterClrMapping/>
  </p:clrMapOvr>
  <p:transition spd="slow">
    <p:checker dir="vert"/>
    <p:sndAc>
      <p:stSnd>
        <p:snd r:embed="rId3" name="WHOOSH.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box(out)">
                                      <p:cBhvr>
                                        <p:cTn id="7" dur="500"/>
                                        <p:tgtEl>
                                          <p:spTgt spid="4710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box(out)">
                                      <p:cBhvr>
                                        <p:cTn id="12" dur="500"/>
                                        <p:tgtEl>
                                          <p:spTgt spid="4710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4" name="C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box(out)">
                                      <p:cBhvr>
                                        <p:cTn id="17" dur="500"/>
                                        <p:tgtEl>
                                          <p:spTgt spid="47107">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4" name="CAMERA.WAV"/>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box(out)">
                                      <p:cBhvr>
                                        <p:cTn id="22" dur="500"/>
                                        <p:tgtEl>
                                          <p:spTgt spid="47107">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4" name="CAMERA.WAV"/>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47107">
                                            <p:txEl>
                                              <p:pRg st="4" end="4"/>
                                            </p:txEl>
                                          </p:spTgt>
                                        </p:tgtEl>
                                        <p:attrNameLst>
                                          <p:attrName>style.visibility</p:attrName>
                                        </p:attrNameLst>
                                      </p:cBhvr>
                                      <p:to>
                                        <p:strVal val="visible"/>
                                      </p:to>
                                    </p:set>
                                    <p:animEffect transition="in" filter="box(out)">
                                      <p:cBhvr>
                                        <p:cTn id="27" dur="500"/>
                                        <p:tgtEl>
                                          <p:spTgt spid="47107">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4" name="CAMERA.WAV"/>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47107">
                                            <p:txEl>
                                              <p:pRg st="5" end="5"/>
                                            </p:txEl>
                                          </p:spTgt>
                                        </p:tgtEl>
                                        <p:attrNameLst>
                                          <p:attrName>style.visibility</p:attrName>
                                        </p:attrNameLst>
                                      </p:cBhvr>
                                      <p:to>
                                        <p:strVal val="visible"/>
                                      </p:to>
                                    </p:set>
                                    <p:animEffect transition="in" filter="box(out)">
                                      <p:cBhvr>
                                        <p:cTn id="32" dur="500"/>
                                        <p:tgtEl>
                                          <p:spTgt spid="47107">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nummernplatzhalter 3"/>
          <p:cNvSpPr>
            <a:spLocks noGrp="1"/>
          </p:cNvSpPr>
          <p:nvPr>
            <p:ph type="sldNum" sz="quarter" idx="12"/>
          </p:nvPr>
        </p:nvSpPr>
        <p:spPr>
          <a:noFill/>
        </p:spPr>
        <p:txBody>
          <a:bodyPr/>
          <a:lstStyle/>
          <a:p>
            <a:fld id="{8892F1C1-F394-E647-B19A-51EB6670C318}" type="slidenum">
              <a:rPr lang="en-US" smtClean="0">
                <a:latin typeface="Arial" charset="0"/>
              </a:rPr>
              <a:pPr/>
              <a:t>17</a:t>
            </a:fld>
            <a:endParaRPr lang="en-US">
              <a:latin typeface="Arial" charset="0"/>
            </a:endParaRPr>
          </a:p>
        </p:txBody>
      </p:sp>
      <p:sp>
        <p:nvSpPr>
          <p:cNvPr id="48131" name="Rectangle 3"/>
          <p:cNvSpPr>
            <a:spLocks noChangeArrowheads="1"/>
          </p:cNvSpPr>
          <p:nvPr/>
        </p:nvSpPr>
        <p:spPr bwMode="auto">
          <a:xfrm>
            <a:off x="685800" y="850900"/>
            <a:ext cx="7772400" cy="4929188"/>
          </a:xfrm>
          <a:prstGeom prst="rect">
            <a:avLst/>
          </a:prstGeom>
          <a:noFill/>
          <a:ln w="9525">
            <a:noFill/>
            <a:miter lim="800000"/>
            <a:headEnd/>
            <a:tailEnd/>
          </a:ln>
        </p:spPr>
        <p:txBody>
          <a:bodyPr lIns="92075" tIns="46038" rIns="92075" bIns="46038" anchor="ctr" anchorCtr="1">
            <a:prstTxWarp prst="textNoShape">
              <a:avLst/>
            </a:prstTxWarp>
          </a:bodyPr>
          <a:lstStyle/>
          <a:p>
            <a:pPr marL="742950" lvl="1" indent="-285750" eaLnBrk="0" hangingPunct="0">
              <a:spcBef>
                <a:spcPct val="20000"/>
              </a:spcBef>
              <a:buClr>
                <a:srgbClr val="FAFD00"/>
              </a:buClr>
            </a:pPr>
            <a:r>
              <a:rPr lang="en-US" sz="3600" b="0">
                <a:solidFill>
                  <a:srgbClr val="FAFD00"/>
                </a:solidFill>
              </a:rPr>
              <a:t>Thank You and Good Luck!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Foliennummernplatzhalter 5"/>
          <p:cNvSpPr>
            <a:spLocks noGrp="1"/>
          </p:cNvSpPr>
          <p:nvPr>
            <p:ph type="sldNum" sz="quarter" idx="12"/>
          </p:nvPr>
        </p:nvSpPr>
        <p:spPr>
          <a:noFill/>
        </p:spPr>
        <p:txBody>
          <a:bodyPr/>
          <a:lstStyle/>
          <a:p>
            <a:fld id="{E0D03387-1ABD-C146-B89A-0A3314BB53D5}" type="slidenum">
              <a:rPr lang="en-US" smtClean="0">
                <a:latin typeface="Arial" charset="0"/>
              </a:rPr>
              <a:pPr/>
              <a:t>2</a:t>
            </a:fld>
            <a:endParaRPr lang="en-US">
              <a:latin typeface="Arial" charset="0"/>
            </a:endParaRPr>
          </a:p>
        </p:txBody>
      </p:sp>
      <p:sp>
        <p:nvSpPr>
          <p:cNvPr id="18435" name="Rectangle 2"/>
          <p:cNvSpPr>
            <a:spLocks noGrp="1" noChangeArrowheads="1"/>
          </p:cNvSpPr>
          <p:nvPr>
            <p:ph type="title"/>
          </p:nvPr>
        </p:nvSpPr>
        <p:spPr>
          <a:noFill/>
        </p:spPr>
        <p:txBody>
          <a:bodyPr/>
          <a:lstStyle/>
          <a:p>
            <a:r>
              <a:rPr lang="en-US"/>
              <a:t>Outline</a:t>
            </a:r>
          </a:p>
        </p:txBody>
      </p:sp>
      <p:sp>
        <p:nvSpPr>
          <p:cNvPr id="18436" name="Rectangle 3"/>
          <p:cNvSpPr>
            <a:spLocks noGrp="1" noChangeArrowheads="1"/>
          </p:cNvSpPr>
          <p:nvPr>
            <p:ph type="body" idx="1"/>
          </p:nvPr>
        </p:nvSpPr>
        <p:spPr>
          <a:noFill/>
        </p:spPr>
        <p:txBody>
          <a:bodyPr/>
          <a:lstStyle/>
          <a:p>
            <a:r>
              <a:rPr lang="en-US"/>
              <a:t>Presentation guidelines</a:t>
            </a:r>
          </a:p>
          <a:p>
            <a:r>
              <a:rPr lang="en-US"/>
              <a:t>Specs for electronic slides</a:t>
            </a:r>
          </a:p>
          <a:p>
            <a:r>
              <a:rPr lang="en-US"/>
              <a:t>Deadlines and instructions</a:t>
            </a:r>
          </a:p>
          <a:p>
            <a:r>
              <a:rPr lang="en-US"/>
              <a:t>A bad example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nummernplatzhalter 5"/>
          <p:cNvSpPr>
            <a:spLocks noGrp="1"/>
          </p:cNvSpPr>
          <p:nvPr>
            <p:ph type="sldNum" sz="quarter" idx="12"/>
          </p:nvPr>
        </p:nvSpPr>
        <p:spPr>
          <a:noFill/>
        </p:spPr>
        <p:txBody>
          <a:bodyPr/>
          <a:lstStyle/>
          <a:p>
            <a:fld id="{16CF4D94-D961-2248-ADD4-2FE672F61C64}" type="slidenum">
              <a:rPr lang="en-US" smtClean="0">
                <a:latin typeface="Arial" charset="0"/>
              </a:rPr>
              <a:pPr/>
              <a:t>3</a:t>
            </a:fld>
            <a:endParaRPr lang="en-US">
              <a:latin typeface="Arial" charset="0"/>
            </a:endParaRPr>
          </a:p>
        </p:txBody>
      </p:sp>
      <p:sp>
        <p:nvSpPr>
          <p:cNvPr id="20483" name="Rectangle 2"/>
          <p:cNvSpPr>
            <a:spLocks noGrp="1" noChangeArrowheads="1"/>
          </p:cNvSpPr>
          <p:nvPr>
            <p:ph type="title"/>
          </p:nvPr>
        </p:nvSpPr>
        <p:spPr/>
        <p:txBody>
          <a:bodyPr/>
          <a:lstStyle/>
          <a:p>
            <a:pPr eaLnBrk="1" hangingPunct="1"/>
            <a:r>
              <a:rPr lang="en-US"/>
              <a:t>VTS Presentations</a:t>
            </a:r>
          </a:p>
        </p:txBody>
      </p:sp>
      <p:sp>
        <p:nvSpPr>
          <p:cNvPr id="20484" name="Rectangle 3"/>
          <p:cNvSpPr>
            <a:spLocks noGrp="1" noChangeArrowheads="1"/>
          </p:cNvSpPr>
          <p:nvPr>
            <p:ph type="body" idx="1"/>
          </p:nvPr>
        </p:nvSpPr>
        <p:spPr>
          <a:xfrm>
            <a:off x="706438" y="1576388"/>
            <a:ext cx="7772400" cy="4929187"/>
          </a:xfrm>
        </p:spPr>
        <p:txBody>
          <a:bodyPr/>
          <a:lstStyle/>
          <a:p>
            <a:pPr eaLnBrk="1" hangingPunct="1"/>
            <a:r>
              <a:rPr lang="en-US" dirty="0"/>
              <a:t>Presentations: 15 min + 5 min Q &amp; A</a:t>
            </a:r>
          </a:p>
          <a:p>
            <a:pPr eaLnBrk="1" hangingPunct="1"/>
            <a:r>
              <a:rPr lang="en-US" dirty="0"/>
              <a:t>DO NOT attempt to fit entire paper onto slides</a:t>
            </a:r>
          </a:p>
          <a:p>
            <a:pPr eaLnBrk="1" hangingPunct="1"/>
            <a:r>
              <a:rPr lang="en-US" dirty="0"/>
              <a:t>Clearly focus on the main message, list only the key innovations and novel approaches</a:t>
            </a:r>
          </a:p>
          <a:p>
            <a:pPr eaLnBrk="1" hangingPunct="1"/>
            <a:r>
              <a:rPr lang="en-US" dirty="0"/>
              <a:t>Get straight to the point, audience is comprised of technical experts</a:t>
            </a:r>
          </a:p>
          <a:p>
            <a:pPr eaLnBrk="1" hangingPunct="1"/>
            <a:r>
              <a:rPr lang="en-US" dirty="0"/>
              <a:t>Details of proofs, previous works, and theories are redundant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Foliennummernplatzhalter 5"/>
          <p:cNvSpPr>
            <a:spLocks noGrp="1"/>
          </p:cNvSpPr>
          <p:nvPr>
            <p:ph type="sldNum" sz="quarter" idx="12"/>
          </p:nvPr>
        </p:nvSpPr>
        <p:spPr>
          <a:noFill/>
        </p:spPr>
        <p:txBody>
          <a:bodyPr/>
          <a:lstStyle/>
          <a:p>
            <a:fld id="{3960F0E7-3E6E-474F-899A-CA2DF93E9841}" type="slidenum">
              <a:rPr lang="en-US" smtClean="0">
                <a:latin typeface="Arial" charset="0"/>
              </a:rPr>
              <a:pPr/>
              <a:t>4</a:t>
            </a:fld>
            <a:endParaRPr lang="en-US">
              <a:latin typeface="Arial" charset="0"/>
            </a:endParaRPr>
          </a:p>
        </p:txBody>
      </p:sp>
      <p:sp>
        <p:nvSpPr>
          <p:cNvPr id="22531" name="Rectangle 4"/>
          <p:cNvSpPr>
            <a:spLocks noGrp="1" noChangeArrowheads="1"/>
          </p:cNvSpPr>
          <p:nvPr>
            <p:ph type="title"/>
          </p:nvPr>
        </p:nvSpPr>
        <p:spPr/>
        <p:txBody>
          <a:bodyPr/>
          <a:lstStyle/>
          <a:p>
            <a:pPr eaLnBrk="1" hangingPunct="1"/>
            <a:r>
              <a:rPr lang="en-US"/>
              <a:t>Standards and Guidelines</a:t>
            </a:r>
          </a:p>
        </p:txBody>
      </p:sp>
      <p:sp>
        <p:nvSpPr>
          <p:cNvPr id="22532" name="Rectangle 5"/>
          <p:cNvSpPr>
            <a:spLocks noGrp="1" noChangeArrowheads="1"/>
          </p:cNvSpPr>
          <p:nvPr>
            <p:ph type="body" idx="1"/>
          </p:nvPr>
        </p:nvSpPr>
        <p:spPr/>
        <p:txBody>
          <a:bodyPr/>
          <a:lstStyle/>
          <a:p>
            <a:pPr eaLnBrk="1" hangingPunct="1"/>
            <a:r>
              <a:rPr lang="en-US"/>
              <a:t>Standards: Mandatory requirements for VTS</a:t>
            </a:r>
          </a:p>
          <a:p>
            <a:pPr lvl="1" eaLnBrk="1" hangingPunct="1"/>
            <a:r>
              <a:rPr lang="en-US"/>
              <a:t>Presentations will be dropped for failure to follow</a:t>
            </a:r>
          </a:p>
          <a:p>
            <a:pPr eaLnBrk="1" hangingPunct="1"/>
            <a:r>
              <a:rPr lang="en-US"/>
              <a:t>Guidelines: Suggested good practices</a:t>
            </a:r>
          </a:p>
          <a:p>
            <a:pPr lvl="1" eaLnBrk="1" hangingPunct="1"/>
            <a:r>
              <a:rPr lang="en-US"/>
              <a:t>Result in good visuals</a:t>
            </a:r>
          </a:p>
          <a:p>
            <a:pPr lvl="1" eaLnBrk="1" hangingPunct="1"/>
            <a:r>
              <a:rPr lang="en-US"/>
              <a:t>Supported by template</a:t>
            </a:r>
          </a:p>
          <a:p>
            <a:pPr lvl="1" eaLnBrk="1" hangingPunct="1"/>
            <a:r>
              <a:rPr lang="en-US"/>
              <a:t>It’s your choice: Deviate at your own risk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liennummernplatzhalter 5"/>
          <p:cNvSpPr>
            <a:spLocks noGrp="1"/>
          </p:cNvSpPr>
          <p:nvPr>
            <p:ph type="sldNum" sz="quarter" idx="12"/>
          </p:nvPr>
        </p:nvSpPr>
        <p:spPr>
          <a:noFill/>
        </p:spPr>
        <p:txBody>
          <a:bodyPr/>
          <a:lstStyle/>
          <a:p>
            <a:fld id="{9A653C19-C983-7B4A-9AC0-702334D3E10F}" type="slidenum">
              <a:rPr lang="en-US" smtClean="0">
                <a:latin typeface="Arial" charset="0"/>
              </a:rPr>
              <a:pPr/>
              <a:t>5</a:t>
            </a:fld>
            <a:endParaRPr lang="en-US">
              <a:latin typeface="Arial" charset="0"/>
            </a:endParaRPr>
          </a:p>
        </p:txBody>
      </p:sp>
      <p:sp>
        <p:nvSpPr>
          <p:cNvPr id="24579" name="Rectangle 2"/>
          <p:cNvSpPr>
            <a:spLocks noGrp="1" noChangeArrowheads="1"/>
          </p:cNvSpPr>
          <p:nvPr>
            <p:ph type="title"/>
          </p:nvPr>
        </p:nvSpPr>
        <p:spPr>
          <a:noFill/>
        </p:spPr>
        <p:txBody>
          <a:bodyPr/>
          <a:lstStyle/>
          <a:p>
            <a:r>
              <a:rPr lang="en-US"/>
              <a:t>Standards</a:t>
            </a:r>
          </a:p>
        </p:txBody>
      </p:sp>
      <p:sp>
        <p:nvSpPr>
          <p:cNvPr id="24580" name="Rectangle 3"/>
          <p:cNvSpPr>
            <a:spLocks noGrp="1" noChangeArrowheads="1"/>
          </p:cNvSpPr>
          <p:nvPr>
            <p:ph type="body" idx="1"/>
          </p:nvPr>
        </p:nvSpPr>
        <p:spPr>
          <a:noFill/>
        </p:spPr>
        <p:txBody>
          <a:bodyPr/>
          <a:lstStyle/>
          <a:p>
            <a:pPr>
              <a:lnSpc>
                <a:spcPct val="115000"/>
              </a:lnSpc>
            </a:pPr>
            <a:r>
              <a:rPr lang="en-US"/>
              <a:t>Mandatory title slide</a:t>
            </a:r>
          </a:p>
          <a:p>
            <a:pPr>
              <a:lnSpc>
                <a:spcPct val="115000"/>
              </a:lnSpc>
            </a:pPr>
            <a:r>
              <a:rPr lang="en-US"/>
              <a:t>Company (university) logo on title slide only</a:t>
            </a:r>
          </a:p>
          <a:p>
            <a:pPr>
              <a:lnSpc>
                <a:spcPct val="115000"/>
              </a:lnSpc>
            </a:pPr>
            <a:r>
              <a:rPr lang="en-US"/>
              <a:t>High contrast: Light lettering/lines on a dark background</a:t>
            </a:r>
            <a:endParaRPr lang="en-US" i="1"/>
          </a:p>
          <a:p>
            <a:pPr>
              <a:lnSpc>
                <a:spcPct val="115000"/>
              </a:lnSpc>
            </a:pPr>
            <a:endParaRPr lang="en-US"/>
          </a:p>
          <a:p>
            <a:pPr lvl="1">
              <a:lnSpc>
                <a:spcPct val="90000"/>
              </a:lnSpc>
            </a:pPr>
            <a:endParaRPr lang="en-US"/>
          </a:p>
          <a:p>
            <a:pPr>
              <a:lnSpc>
                <a:spcPct val="100000"/>
              </a:lnSpc>
              <a:buFont typeface="MS LineDraw" pitchFamily="49" charset="2"/>
              <a:buChar char="Ä"/>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nummernplatzhalter 5"/>
          <p:cNvSpPr>
            <a:spLocks noGrp="1"/>
          </p:cNvSpPr>
          <p:nvPr>
            <p:ph type="sldNum" sz="quarter" idx="12"/>
          </p:nvPr>
        </p:nvSpPr>
        <p:spPr>
          <a:noFill/>
        </p:spPr>
        <p:txBody>
          <a:bodyPr/>
          <a:lstStyle/>
          <a:p>
            <a:fld id="{E6D44A58-88AE-3848-A033-7D4823751FEF}" type="slidenum">
              <a:rPr lang="en-US" smtClean="0">
                <a:latin typeface="Arial" charset="0"/>
              </a:rPr>
              <a:pPr/>
              <a:t>6</a:t>
            </a:fld>
            <a:endParaRPr lang="en-US">
              <a:latin typeface="Arial" charset="0"/>
            </a:endParaRPr>
          </a:p>
        </p:txBody>
      </p:sp>
      <p:sp>
        <p:nvSpPr>
          <p:cNvPr id="26627" name="Rectangle 4"/>
          <p:cNvSpPr>
            <a:spLocks noGrp="1" noChangeArrowheads="1"/>
          </p:cNvSpPr>
          <p:nvPr>
            <p:ph type="title"/>
          </p:nvPr>
        </p:nvSpPr>
        <p:spPr/>
        <p:txBody>
          <a:bodyPr/>
          <a:lstStyle/>
          <a:p>
            <a:pPr eaLnBrk="1" hangingPunct="1"/>
            <a:r>
              <a:rPr lang="en-US"/>
              <a:t>Guidelines</a:t>
            </a:r>
          </a:p>
        </p:txBody>
      </p:sp>
      <p:sp>
        <p:nvSpPr>
          <p:cNvPr id="26628" name="Rectangle 5"/>
          <p:cNvSpPr>
            <a:spLocks noGrp="1" noChangeArrowheads="1"/>
          </p:cNvSpPr>
          <p:nvPr>
            <p:ph type="body" idx="1"/>
          </p:nvPr>
        </p:nvSpPr>
        <p:spPr/>
        <p:txBody>
          <a:bodyPr/>
          <a:lstStyle/>
          <a:p>
            <a:pPr eaLnBrk="1" hangingPunct="1">
              <a:lnSpc>
                <a:spcPct val="115000"/>
              </a:lnSpc>
            </a:pPr>
            <a:r>
              <a:rPr lang="en-US" dirty="0"/>
              <a:t>15 slides, including title slide</a:t>
            </a:r>
          </a:p>
          <a:p>
            <a:pPr eaLnBrk="1" hangingPunct="1">
              <a:lnSpc>
                <a:spcPct val="115000"/>
              </a:lnSpc>
            </a:pPr>
            <a:r>
              <a:rPr lang="en-US" dirty="0"/>
              <a:t>9 lines max on a text slide</a:t>
            </a:r>
          </a:p>
          <a:p>
            <a:pPr eaLnBrk="1" hangingPunct="1">
              <a:lnSpc>
                <a:spcPct val="115000"/>
              </a:lnSpc>
            </a:pPr>
            <a:r>
              <a:rPr lang="en-US" dirty="0"/>
              <a:t>7 words max per line</a:t>
            </a:r>
          </a:p>
          <a:p>
            <a:pPr>
              <a:lnSpc>
                <a:spcPct val="115000"/>
              </a:lnSpc>
            </a:pPr>
            <a:r>
              <a:rPr lang="en-US" dirty="0"/>
              <a:t>Use short phrases, avoid long sentences</a:t>
            </a:r>
          </a:p>
          <a:p>
            <a:pPr>
              <a:lnSpc>
                <a:spcPct val="115000"/>
              </a:lnSpc>
            </a:pPr>
            <a:r>
              <a:rPr lang="en-US" dirty="0"/>
              <a:t>Use Arial, or similar sans serif font</a:t>
            </a:r>
          </a:p>
          <a:p>
            <a:pPr>
              <a:lnSpc>
                <a:spcPct val="115000"/>
              </a:lnSpc>
            </a:pPr>
            <a:r>
              <a:rPr lang="en-US" sz="3600" dirty="0"/>
              <a:t>36 Point Titles</a:t>
            </a:r>
          </a:p>
          <a:p>
            <a:pPr>
              <a:lnSpc>
                <a:spcPct val="115000"/>
              </a:lnSpc>
            </a:pPr>
            <a:r>
              <a:rPr lang="en-US" dirty="0"/>
              <a:t>28 point text</a:t>
            </a:r>
          </a:p>
          <a:p>
            <a:pPr eaLnBrk="1" hangingPunct="1">
              <a:lnSpc>
                <a:spcPct val="115000"/>
              </a:lnSpc>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nummernplatzhalter 6"/>
          <p:cNvSpPr>
            <a:spLocks noGrp="1"/>
          </p:cNvSpPr>
          <p:nvPr>
            <p:ph type="sldNum" sz="quarter" idx="12"/>
          </p:nvPr>
        </p:nvSpPr>
        <p:spPr>
          <a:noFill/>
        </p:spPr>
        <p:txBody>
          <a:bodyPr/>
          <a:lstStyle/>
          <a:p>
            <a:fld id="{51541455-1232-2B4C-B12E-7769DBBF73BF}" type="slidenum">
              <a:rPr lang="en-US" smtClean="0">
                <a:latin typeface="Arial" charset="0"/>
              </a:rPr>
              <a:pPr/>
              <a:t>7</a:t>
            </a:fld>
            <a:endParaRPr lang="en-US">
              <a:latin typeface="Arial" charset="0"/>
            </a:endParaRPr>
          </a:p>
        </p:txBody>
      </p:sp>
      <p:sp>
        <p:nvSpPr>
          <p:cNvPr id="28675" name="Rectangle 2"/>
          <p:cNvSpPr>
            <a:spLocks noGrp="1" noChangeArrowheads="1"/>
          </p:cNvSpPr>
          <p:nvPr>
            <p:ph type="title"/>
          </p:nvPr>
        </p:nvSpPr>
        <p:spPr>
          <a:noFill/>
        </p:spPr>
        <p:txBody>
          <a:bodyPr/>
          <a:lstStyle/>
          <a:p>
            <a:r>
              <a:rPr lang="en-US"/>
              <a:t>Guidelines (2)</a:t>
            </a:r>
          </a:p>
        </p:txBody>
      </p:sp>
      <p:sp>
        <p:nvSpPr>
          <p:cNvPr id="28676" name="Rectangle 3"/>
          <p:cNvSpPr>
            <a:spLocks noGrp="1" noChangeArrowheads="1"/>
          </p:cNvSpPr>
          <p:nvPr>
            <p:ph type="body" sz="half" idx="1"/>
          </p:nvPr>
        </p:nvSpPr>
        <p:spPr>
          <a:noFill/>
        </p:spPr>
        <p:txBody>
          <a:bodyPr/>
          <a:lstStyle/>
          <a:p>
            <a:pPr eaLnBrk="1" hangingPunct="1"/>
            <a:r>
              <a:rPr lang="en-US" sz="2400"/>
              <a:t>Show only what you will talk about</a:t>
            </a:r>
          </a:p>
          <a:p>
            <a:pPr eaLnBrk="1" hangingPunct="1"/>
            <a:r>
              <a:rPr lang="en-US" sz="2400"/>
              <a:t>Use figures and flow charts to explain your ideas</a:t>
            </a:r>
          </a:p>
          <a:p>
            <a:r>
              <a:rPr lang="en-US" sz="2400"/>
              <a:t>Use graphs instead of tables</a:t>
            </a:r>
          </a:p>
        </p:txBody>
      </p:sp>
      <p:grpSp>
        <p:nvGrpSpPr>
          <p:cNvPr id="2" name="Group 59"/>
          <p:cNvGrpSpPr>
            <a:grpSpLocks/>
          </p:cNvGrpSpPr>
          <p:nvPr/>
        </p:nvGrpSpPr>
        <p:grpSpPr bwMode="auto">
          <a:xfrm>
            <a:off x="3546475" y="3317875"/>
            <a:ext cx="5353050" cy="2963863"/>
            <a:chOff x="2261" y="2146"/>
            <a:chExt cx="3372" cy="1867"/>
          </a:xfrm>
        </p:grpSpPr>
        <p:sp>
          <p:nvSpPr>
            <p:cNvPr id="28703" name="Rectangle 6"/>
            <p:cNvSpPr>
              <a:spLocks noChangeArrowheads="1"/>
            </p:cNvSpPr>
            <p:nvPr/>
          </p:nvSpPr>
          <p:spPr bwMode="auto">
            <a:xfrm>
              <a:off x="2261" y="2146"/>
              <a:ext cx="3372" cy="1867"/>
            </a:xfrm>
            <a:prstGeom prst="rect">
              <a:avLst/>
            </a:prstGeom>
            <a:solidFill>
              <a:srgbClr val="FFFFFF"/>
            </a:solidFill>
            <a:ln w="9525">
              <a:noFill/>
              <a:miter lim="800000"/>
              <a:headEnd/>
              <a:tailEnd/>
            </a:ln>
          </p:spPr>
          <p:txBody>
            <a:bodyPr>
              <a:prstTxWarp prst="textNoShape">
                <a:avLst/>
              </a:prstTxWarp>
            </a:bodyPr>
            <a:lstStyle/>
            <a:p>
              <a:endParaRPr lang="de-DE"/>
            </a:p>
          </p:txBody>
        </p:sp>
        <p:sp>
          <p:nvSpPr>
            <p:cNvPr id="28704" name="Rectangle 8"/>
            <p:cNvSpPr>
              <a:spLocks noChangeArrowheads="1"/>
            </p:cNvSpPr>
            <p:nvPr/>
          </p:nvSpPr>
          <p:spPr bwMode="auto">
            <a:xfrm>
              <a:off x="2610" y="2229"/>
              <a:ext cx="2515" cy="1529"/>
            </a:xfrm>
            <a:prstGeom prst="rect">
              <a:avLst/>
            </a:prstGeom>
            <a:solidFill>
              <a:srgbClr val="CDCDCD"/>
            </a:solidFill>
            <a:ln w="9525">
              <a:noFill/>
              <a:miter lim="800000"/>
              <a:headEnd/>
              <a:tailEnd/>
            </a:ln>
          </p:spPr>
          <p:txBody>
            <a:bodyPr>
              <a:prstTxWarp prst="textNoShape">
                <a:avLst/>
              </a:prstTxWarp>
            </a:bodyPr>
            <a:lstStyle/>
            <a:p>
              <a:endParaRPr lang="de-DE"/>
            </a:p>
          </p:txBody>
        </p:sp>
        <p:sp>
          <p:nvSpPr>
            <p:cNvPr id="28705" name="Line 9"/>
            <p:cNvSpPr>
              <a:spLocks noChangeShapeType="1"/>
            </p:cNvSpPr>
            <p:nvPr/>
          </p:nvSpPr>
          <p:spPr bwMode="auto">
            <a:xfrm>
              <a:off x="2610" y="3539"/>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6" name="Line 10"/>
            <p:cNvSpPr>
              <a:spLocks noChangeShapeType="1"/>
            </p:cNvSpPr>
            <p:nvPr/>
          </p:nvSpPr>
          <p:spPr bwMode="auto">
            <a:xfrm>
              <a:off x="2610" y="3321"/>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7" name="Line 11"/>
            <p:cNvSpPr>
              <a:spLocks noChangeShapeType="1"/>
            </p:cNvSpPr>
            <p:nvPr/>
          </p:nvSpPr>
          <p:spPr bwMode="auto">
            <a:xfrm>
              <a:off x="2610" y="3103"/>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8" name="Line 12"/>
            <p:cNvSpPr>
              <a:spLocks noChangeShapeType="1"/>
            </p:cNvSpPr>
            <p:nvPr/>
          </p:nvSpPr>
          <p:spPr bwMode="auto">
            <a:xfrm>
              <a:off x="2610" y="2884"/>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9" name="Line 13"/>
            <p:cNvSpPr>
              <a:spLocks noChangeShapeType="1"/>
            </p:cNvSpPr>
            <p:nvPr/>
          </p:nvSpPr>
          <p:spPr bwMode="auto">
            <a:xfrm>
              <a:off x="2610" y="2666"/>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10" name="Line 14"/>
            <p:cNvSpPr>
              <a:spLocks noChangeShapeType="1"/>
            </p:cNvSpPr>
            <p:nvPr/>
          </p:nvSpPr>
          <p:spPr bwMode="auto">
            <a:xfrm>
              <a:off x="2610" y="2448"/>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11" name="Line 15"/>
            <p:cNvSpPr>
              <a:spLocks noChangeShapeType="1"/>
            </p:cNvSpPr>
            <p:nvPr/>
          </p:nvSpPr>
          <p:spPr bwMode="auto">
            <a:xfrm>
              <a:off x="2610" y="2229"/>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12" name="Rectangle 16"/>
            <p:cNvSpPr>
              <a:spLocks noChangeArrowheads="1"/>
            </p:cNvSpPr>
            <p:nvPr/>
          </p:nvSpPr>
          <p:spPr bwMode="auto">
            <a:xfrm>
              <a:off x="2609" y="2228"/>
              <a:ext cx="2514" cy="1528"/>
            </a:xfrm>
            <a:prstGeom prst="rect">
              <a:avLst/>
            </a:prstGeom>
            <a:noFill/>
            <a:ln w="6350">
              <a:solidFill>
                <a:srgbClr val="808080"/>
              </a:solidFill>
              <a:miter lim="800000"/>
              <a:headEnd/>
              <a:tailEnd/>
            </a:ln>
          </p:spPr>
          <p:txBody>
            <a:bodyPr>
              <a:prstTxWarp prst="textNoShape">
                <a:avLst/>
              </a:prstTxWarp>
            </a:bodyPr>
            <a:lstStyle/>
            <a:p>
              <a:endParaRPr lang="de-DE"/>
            </a:p>
          </p:txBody>
        </p:sp>
        <p:sp>
          <p:nvSpPr>
            <p:cNvPr id="28713" name="Rectangle 17"/>
            <p:cNvSpPr>
              <a:spLocks noChangeArrowheads="1"/>
            </p:cNvSpPr>
            <p:nvPr/>
          </p:nvSpPr>
          <p:spPr bwMode="auto">
            <a:xfrm>
              <a:off x="2797" y="2891"/>
              <a:ext cx="240" cy="867"/>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4" name="Rectangle 18"/>
            <p:cNvSpPr>
              <a:spLocks noChangeArrowheads="1"/>
            </p:cNvSpPr>
            <p:nvPr/>
          </p:nvSpPr>
          <p:spPr bwMode="auto">
            <a:xfrm>
              <a:off x="3635" y="2455"/>
              <a:ext cx="240" cy="1303"/>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5" name="Rectangle 19"/>
            <p:cNvSpPr>
              <a:spLocks noChangeArrowheads="1"/>
            </p:cNvSpPr>
            <p:nvPr/>
          </p:nvSpPr>
          <p:spPr bwMode="auto">
            <a:xfrm>
              <a:off x="4473" y="2900"/>
              <a:ext cx="241" cy="858"/>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6" name="Rectangle 20"/>
            <p:cNvSpPr>
              <a:spLocks noChangeArrowheads="1"/>
            </p:cNvSpPr>
            <p:nvPr/>
          </p:nvSpPr>
          <p:spPr bwMode="auto">
            <a:xfrm>
              <a:off x="3037" y="2987"/>
              <a:ext cx="240" cy="771"/>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7" name="Rectangle 21"/>
            <p:cNvSpPr>
              <a:spLocks noChangeArrowheads="1"/>
            </p:cNvSpPr>
            <p:nvPr/>
          </p:nvSpPr>
          <p:spPr bwMode="auto">
            <a:xfrm>
              <a:off x="3875" y="2511"/>
              <a:ext cx="240" cy="1247"/>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8" name="Rectangle 22"/>
            <p:cNvSpPr>
              <a:spLocks noChangeArrowheads="1"/>
            </p:cNvSpPr>
            <p:nvPr/>
          </p:nvSpPr>
          <p:spPr bwMode="auto">
            <a:xfrm>
              <a:off x="4713" y="3110"/>
              <a:ext cx="240" cy="648"/>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9" name="Rectangle 23"/>
            <p:cNvSpPr>
              <a:spLocks noChangeArrowheads="1"/>
            </p:cNvSpPr>
            <p:nvPr/>
          </p:nvSpPr>
          <p:spPr bwMode="auto">
            <a:xfrm>
              <a:off x="2790" y="2884"/>
              <a:ext cx="240" cy="874"/>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20" name="Rectangle 24"/>
            <p:cNvSpPr>
              <a:spLocks noChangeArrowheads="1"/>
            </p:cNvSpPr>
            <p:nvPr/>
          </p:nvSpPr>
          <p:spPr bwMode="auto">
            <a:xfrm>
              <a:off x="3628" y="2448"/>
              <a:ext cx="240" cy="1310"/>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21" name="Rectangle 25"/>
            <p:cNvSpPr>
              <a:spLocks noChangeArrowheads="1"/>
            </p:cNvSpPr>
            <p:nvPr/>
          </p:nvSpPr>
          <p:spPr bwMode="auto">
            <a:xfrm>
              <a:off x="4466" y="2893"/>
              <a:ext cx="240" cy="865"/>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22" name="Rectangle 26"/>
            <p:cNvSpPr>
              <a:spLocks noChangeArrowheads="1"/>
            </p:cNvSpPr>
            <p:nvPr/>
          </p:nvSpPr>
          <p:spPr bwMode="auto">
            <a:xfrm>
              <a:off x="3030" y="2980"/>
              <a:ext cx="239" cy="778"/>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23" name="Rectangle 27"/>
            <p:cNvSpPr>
              <a:spLocks noChangeArrowheads="1"/>
            </p:cNvSpPr>
            <p:nvPr/>
          </p:nvSpPr>
          <p:spPr bwMode="auto">
            <a:xfrm>
              <a:off x="3868" y="2504"/>
              <a:ext cx="239" cy="1254"/>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24" name="Rectangle 28"/>
            <p:cNvSpPr>
              <a:spLocks noChangeArrowheads="1"/>
            </p:cNvSpPr>
            <p:nvPr/>
          </p:nvSpPr>
          <p:spPr bwMode="auto">
            <a:xfrm>
              <a:off x="4706" y="3103"/>
              <a:ext cx="239" cy="655"/>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25" name="Line 29"/>
            <p:cNvSpPr>
              <a:spLocks noChangeShapeType="1"/>
            </p:cNvSpPr>
            <p:nvPr/>
          </p:nvSpPr>
          <p:spPr bwMode="auto">
            <a:xfrm>
              <a:off x="2610" y="2229"/>
              <a:ext cx="1" cy="1529"/>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6" name="Line 30"/>
            <p:cNvSpPr>
              <a:spLocks noChangeShapeType="1"/>
            </p:cNvSpPr>
            <p:nvPr/>
          </p:nvSpPr>
          <p:spPr bwMode="auto">
            <a:xfrm>
              <a:off x="2590" y="3758"/>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7" name="Line 31"/>
            <p:cNvSpPr>
              <a:spLocks noChangeShapeType="1"/>
            </p:cNvSpPr>
            <p:nvPr/>
          </p:nvSpPr>
          <p:spPr bwMode="auto">
            <a:xfrm>
              <a:off x="2590" y="3539"/>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8" name="Line 32"/>
            <p:cNvSpPr>
              <a:spLocks noChangeShapeType="1"/>
            </p:cNvSpPr>
            <p:nvPr/>
          </p:nvSpPr>
          <p:spPr bwMode="auto">
            <a:xfrm>
              <a:off x="2590" y="3321"/>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9" name="Line 33"/>
            <p:cNvSpPr>
              <a:spLocks noChangeShapeType="1"/>
            </p:cNvSpPr>
            <p:nvPr/>
          </p:nvSpPr>
          <p:spPr bwMode="auto">
            <a:xfrm>
              <a:off x="2590" y="3103"/>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0" name="Line 34"/>
            <p:cNvSpPr>
              <a:spLocks noChangeShapeType="1"/>
            </p:cNvSpPr>
            <p:nvPr/>
          </p:nvSpPr>
          <p:spPr bwMode="auto">
            <a:xfrm>
              <a:off x="2590" y="2884"/>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1" name="Line 35"/>
            <p:cNvSpPr>
              <a:spLocks noChangeShapeType="1"/>
            </p:cNvSpPr>
            <p:nvPr/>
          </p:nvSpPr>
          <p:spPr bwMode="auto">
            <a:xfrm>
              <a:off x="2590" y="2666"/>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2" name="Line 36"/>
            <p:cNvSpPr>
              <a:spLocks noChangeShapeType="1"/>
            </p:cNvSpPr>
            <p:nvPr/>
          </p:nvSpPr>
          <p:spPr bwMode="auto">
            <a:xfrm>
              <a:off x="2590" y="2448"/>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3" name="Line 37"/>
            <p:cNvSpPr>
              <a:spLocks noChangeShapeType="1"/>
            </p:cNvSpPr>
            <p:nvPr/>
          </p:nvSpPr>
          <p:spPr bwMode="auto">
            <a:xfrm>
              <a:off x="2590" y="2229"/>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4" name="Line 38"/>
            <p:cNvSpPr>
              <a:spLocks noChangeShapeType="1"/>
            </p:cNvSpPr>
            <p:nvPr/>
          </p:nvSpPr>
          <p:spPr bwMode="auto">
            <a:xfrm>
              <a:off x="2610" y="3758"/>
              <a:ext cx="2515"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5" name="Line 39"/>
            <p:cNvSpPr>
              <a:spLocks noChangeShapeType="1"/>
            </p:cNvSpPr>
            <p:nvPr/>
          </p:nvSpPr>
          <p:spPr bwMode="auto">
            <a:xfrm flipV="1">
              <a:off x="2610" y="3758"/>
              <a:ext cx="1" cy="20"/>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6" name="Line 42"/>
            <p:cNvSpPr>
              <a:spLocks noChangeShapeType="1"/>
            </p:cNvSpPr>
            <p:nvPr/>
          </p:nvSpPr>
          <p:spPr bwMode="auto">
            <a:xfrm flipV="1">
              <a:off x="5125" y="3758"/>
              <a:ext cx="1" cy="20"/>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7" name="Rectangle 43"/>
            <p:cNvSpPr>
              <a:spLocks noChangeArrowheads="1"/>
            </p:cNvSpPr>
            <p:nvPr/>
          </p:nvSpPr>
          <p:spPr bwMode="auto">
            <a:xfrm>
              <a:off x="2416" y="3718"/>
              <a:ext cx="81"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0</a:t>
              </a:r>
              <a:endParaRPr lang="de-DE" sz="1600"/>
            </a:p>
          </p:txBody>
        </p:sp>
        <p:sp>
          <p:nvSpPr>
            <p:cNvPr id="28738" name="Rectangle 44"/>
            <p:cNvSpPr>
              <a:spLocks noChangeArrowheads="1"/>
            </p:cNvSpPr>
            <p:nvPr/>
          </p:nvSpPr>
          <p:spPr bwMode="auto">
            <a:xfrm>
              <a:off x="2376" y="3499"/>
              <a:ext cx="16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50</a:t>
              </a:r>
              <a:endParaRPr lang="de-DE" sz="1600"/>
            </a:p>
          </p:txBody>
        </p:sp>
        <p:sp>
          <p:nvSpPr>
            <p:cNvPr id="28739" name="Rectangle 45"/>
            <p:cNvSpPr>
              <a:spLocks noChangeArrowheads="1"/>
            </p:cNvSpPr>
            <p:nvPr/>
          </p:nvSpPr>
          <p:spPr bwMode="auto">
            <a:xfrm>
              <a:off x="2337" y="3281"/>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100</a:t>
              </a:r>
              <a:endParaRPr lang="de-DE" sz="1600"/>
            </a:p>
          </p:txBody>
        </p:sp>
        <p:sp>
          <p:nvSpPr>
            <p:cNvPr id="28740" name="Rectangle 46"/>
            <p:cNvSpPr>
              <a:spLocks noChangeArrowheads="1"/>
            </p:cNvSpPr>
            <p:nvPr/>
          </p:nvSpPr>
          <p:spPr bwMode="auto">
            <a:xfrm>
              <a:off x="2337" y="3063"/>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150</a:t>
              </a:r>
              <a:endParaRPr lang="de-DE" sz="1600"/>
            </a:p>
          </p:txBody>
        </p:sp>
        <p:sp>
          <p:nvSpPr>
            <p:cNvPr id="28741" name="Rectangle 47"/>
            <p:cNvSpPr>
              <a:spLocks noChangeArrowheads="1"/>
            </p:cNvSpPr>
            <p:nvPr/>
          </p:nvSpPr>
          <p:spPr bwMode="auto">
            <a:xfrm>
              <a:off x="2337" y="2844"/>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200</a:t>
              </a:r>
              <a:endParaRPr lang="de-DE" sz="1600"/>
            </a:p>
          </p:txBody>
        </p:sp>
        <p:sp>
          <p:nvSpPr>
            <p:cNvPr id="28742" name="Rectangle 48"/>
            <p:cNvSpPr>
              <a:spLocks noChangeArrowheads="1"/>
            </p:cNvSpPr>
            <p:nvPr/>
          </p:nvSpPr>
          <p:spPr bwMode="auto">
            <a:xfrm>
              <a:off x="2337" y="2626"/>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250</a:t>
              </a:r>
              <a:endParaRPr lang="de-DE" sz="1600"/>
            </a:p>
          </p:txBody>
        </p:sp>
        <p:sp>
          <p:nvSpPr>
            <p:cNvPr id="28743" name="Rectangle 49"/>
            <p:cNvSpPr>
              <a:spLocks noChangeArrowheads="1"/>
            </p:cNvSpPr>
            <p:nvPr/>
          </p:nvSpPr>
          <p:spPr bwMode="auto">
            <a:xfrm>
              <a:off x="2337" y="2408"/>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300</a:t>
              </a:r>
              <a:endParaRPr lang="de-DE" sz="1600"/>
            </a:p>
          </p:txBody>
        </p:sp>
        <p:sp>
          <p:nvSpPr>
            <p:cNvPr id="28744" name="Rectangle 50"/>
            <p:cNvSpPr>
              <a:spLocks noChangeArrowheads="1"/>
            </p:cNvSpPr>
            <p:nvPr/>
          </p:nvSpPr>
          <p:spPr bwMode="auto">
            <a:xfrm>
              <a:off x="2337" y="2189"/>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350</a:t>
              </a:r>
              <a:endParaRPr lang="de-DE" sz="1600"/>
            </a:p>
          </p:txBody>
        </p:sp>
        <p:sp>
          <p:nvSpPr>
            <p:cNvPr id="28745" name="Rectangle 51"/>
            <p:cNvSpPr>
              <a:spLocks noChangeArrowheads="1"/>
            </p:cNvSpPr>
            <p:nvPr/>
          </p:nvSpPr>
          <p:spPr bwMode="auto">
            <a:xfrm>
              <a:off x="2882" y="3813"/>
              <a:ext cx="31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bxy1</a:t>
              </a:r>
              <a:endParaRPr lang="de-DE" sz="1600"/>
            </a:p>
          </p:txBody>
        </p:sp>
        <p:sp>
          <p:nvSpPr>
            <p:cNvPr id="28746" name="Rectangle 52"/>
            <p:cNvSpPr>
              <a:spLocks noChangeArrowheads="1"/>
            </p:cNvSpPr>
            <p:nvPr/>
          </p:nvSpPr>
          <p:spPr bwMode="auto">
            <a:xfrm>
              <a:off x="3720" y="3813"/>
              <a:ext cx="31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bxy2</a:t>
              </a:r>
              <a:endParaRPr lang="de-DE" sz="1600"/>
            </a:p>
          </p:txBody>
        </p:sp>
        <p:sp>
          <p:nvSpPr>
            <p:cNvPr id="28747" name="Rectangle 53"/>
            <p:cNvSpPr>
              <a:spLocks noChangeArrowheads="1"/>
            </p:cNvSpPr>
            <p:nvPr/>
          </p:nvSpPr>
          <p:spPr bwMode="auto">
            <a:xfrm>
              <a:off x="4558" y="3813"/>
              <a:ext cx="31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bxy3</a:t>
              </a:r>
              <a:endParaRPr lang="de-DE" sz="1600"/>
            </a:p>
          </p:txBody>
        </p:sp>
        <p:sp>
          <p:nvSpPr>
            <p:cNvPr id="28748" name="Rectangle 55"/>
            <p:cNvSpPr>
              <a:spLocks noChangeArrowheads="1"/>
            </p:cNvSpPr>
            <p:nvPr/>
          </p:nvSpPr>
          <p:spPr bwMode="auto">
            <a:xfrm>
              <a:off x="5189" y="2885"/>
              <a:ext cx="99" cy="99"/>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49" name="Rectangle 56"/>
            <p:cNvSpPr>
              <a:spLocks noChangeArrowheads="1"/>
            </p:cNvSpPr>
            <p:nvPr/>
          </p:nvSpPr>
          <p:spPr bwMode="auto">
            <a:xfrm>
              <a:off x="5302" y="2856"/>
              <a:ext cx="216"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Old</a:t>
              </a:r>
              <a:endParaRPr lang="de-DE" sz="1600"/>
            </a:p>
          </p:txBody>
        </p:sp>
        <p:sp>
          <p:nvSpPr>
            <p:cNvPr id="28750" name="Rectangle 57"/>
            <p:cNvSpPr>
              <a:spLocks noChangeArrowheads="1"/>
            </p:cNvSpPr>
            <p:nvPr/>
          </p:nvSpPr>
          <p:spPr bwMode="auto">
            <a:xfrm>
              <a:off x="5181" y="3015"/>
              <a:ext cx="99" cy="99"/>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51" name="Rectangle 58"/>
            <p:cNvSpPr>
              <a:spLocks noChangeArrowheads="1"/>
            </p:cNvSpPr>
            <p:nvPr/>
          </p:nvSpPr>
          <p:spPr bwMode="auto">
            <a:xfrm>
              <a:off x="5302" y="3002"/>
              <a:ext cx="277"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New</a:t>
              </a:r>
              <a:endParaRPr lang="de-DE" sz="1600"/>
            </a:p>
          </p:txBody>
        </p:sp>
      </p:grpSp>
      <p:graphicFrame>
        <p:nvGraphicFramePr>
          <p:cNvPr id="103510" name="Group 86"/>
          <p:cNvGraphicFramePr>
            <a:graphicFrameLocks noGrp="1"/>
          </p:cNvGraphicFramePr>
          <p:nvPr/>
        </p:nvGraphicFramePr>
        <p:xfrm>
          <a:off x="1120775" y="3897313"/>
          <a:ext cx="2035175" cy="1051052"/>
        </p:xfrm>
        <a:graphic>
          <a:graphicData uri="http://schemas.openxmlformats.org/drawingml/2006/table">
            <a:tbl>
              <a:tblPr/>
              <a:tblGrid>
                <a:gridCol w="677863">
                  <a:extLst>
                    <a:ext uri="{9D8B030D-6E8A-4147-A177-3AD203B41FA5}">
                      <a16:colId xmlns:a16="http://schemas.microsoft.com/office/drawing/2014/main" val="20000"/>
                    </a:ext>
                  </a:extLst>
                </a:gridCol>
                <a:gridCol w="679450">
                  <a:extLst>
                    <a:ext uri="{9D8B030D-6E8A-4147-A177-3AD203B41FA5}">
                      <a16:colId xmlns:a16="http://schemas.microsoft.com/office/drawing/2014/main" val="20001"/>
                    </a:ext>
                  </a:extLst>
                </a:gridCol>
                <a:gridCol w="677862">
                  <a:extLst>
                    <a:ext uri="{9D8B030D-6E8A-4147-A177-3AD203B41FA5}">
                      <a16:colId xmlns:a16="http://schemas.microsoft.com/office/drawing/2014/main" val="20002"/>
                    </a:ext>
                  </a:extLst>
                </a:gridCol>
              </a:tblGrid>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Circuit</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Old</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New</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bxy1</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200</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178</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bxy2</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300</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287</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bxy3</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198</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150</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grpSp>
        <p:nvGrpSpPr>
          <p:cNvPr id="3" name="Group 89"/>
          <p:cNvGrpSpPr>
            <a:grpSpLocks/>
          </p:cNvGrpSpPr>
          <p:nvPr/>
        </p:nvGrpSpPr>
        <p:grpSpPr bwMode="auto">
          <a:xfrm>
            <a:off x="1163638" y="3544888"/>
            <a:ext cx="1958975" cy="1958975"/>
            <a:chOff x="733" y="2233"/>
            <a:chExt cx="1234" cy="1234"/>
          </a:xfrm>
        </p:grpSpPr>
        <p:sp>
          <p:nvSpPr>
            <p:cNvPr id="28701" name="Line 87"/>
            <p:cNvSpPr>
              <a:spLocks noChangeShapeType="1"/>
            </p:cNvSpPr>
            <p:nvPr/>
          </p:nvSpPr>
          <p:spPr bwMode="auto">
            <a:xfrm>
              <a:off x="775" y="2300"/>
              <a:ext cx="1033" cy="1033"/>
            </a:xfrm>
            <a:prstGeom prst="line">
              <a:avLst/>
            </a:prstGeom>
            <a:noFill/>
            <a:ln w="38100">
              <a:solidFill>
                <a:schemeClr val="accent1"/>
              </a:solidFill>
              <a:round/>
              <a:headEnd type="none" w="sm" len="sm"/>
              <a:tailEnd type="none" w="sm" len="sm"/>
            </a:ln>
          </p:spPr>
          <p:txBody>
            <a:bodyPr wrap="none" anchor="ctr">
              <a:prstTxWarp prst="textNoShape">
                <a:avLst/>
              </a:prstTxWarp>
            </a:bodyPr>
            <a:lstStyle/>
            <a:p>
              <a:endParaRPr lang="en-US"/>
            </a:p>
          </p:txBody>
        </p:sp>
        <p:sp>
          <p:nvSpPr>
            <p:cNvPr id="28702" name="Line 88"/>
            <p:cNvSpPr>
              <a:spLocks noChangeShapeType="1"/>
            </p:cNvSpPr>
            <p:nvPr/>
          </p:nvSpPr>
          <p:spPr bwMode="auto">
            <a:xfrm flipV="1">
              <a:off x="733" y="2233"/>
              <a:ext cx="1234" cy="1234"/>
            </a:xfrm>
            <a:prstGeom prst="line">
              <a:avLst/>
            </a:prstGeom>
            <a:noFill/>
            <a:ln w="38100">
              <a:solidFill>
                <a:schemeClr val="accent1"/>
              </a:solidFill>
              <a:round/>
              <a:headEnd type="none" w="sm" len="sm"/>
              <a:tailEnd type="none" w="sm" len="sm"/>
            </a:ln>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nummernplatzhalter 5"/>
          <p:cNvSpPr>
            <a:spLocks noGrp="1"/>
          </p:cNvSpPr>
          <p:nvPr>
            <p:ph type="sldNum" sz="quarter" idx="12"/>
          </p:nvPr>
        </p:nvSpPr>
        <p:spPr>
          <a:noFill/>
        </p:spPr>
        <p:txBody>
          <a:bodyPr/>
          <a:lstStyle/>
          <a:p>
            <a:fld id="{577433C7-0F63-6446-A4E8-DA13E781EF76}" type="slidenum">
              <a:rPr lang="en-US" smtClean="0">
                <a:latin typeface="Arial" charset="0"/>
              </a:rPr>
              <a:pPr/>
              <a:t>8</a:t>
            </a:fld>
            <a:endParaRPr lang="en-US">
              <a:latin typeface="Arial" charset="0"/>
            </a:endParaRPr>
          </a:p>
        </p:txBody>
      </p:sp>
      <p:sp>
        <p:nvSpPr>
          <p:cNvPr id="30723" name="Rectangle 2"/>
          <p:cNvSpPr>
            <a:spLocks noGrp="1" noChangeArrowheads="1"/>
          </p:cNvSpPr>
          <p:nvPr>
            <p:ph type="title"/>
          </p:nvPr>
        </p:nvSpPr>
        <p:spPr>
          <a:noFill/>
        </p:spPr>
        <p:txBody>
          <a:bodyPr/>
          <a:lstStyle/>
          <a:p>
            <a:r>
              <a:rPr lang="en-US"/>
              <a:t>Contrast</a:t>
            </a:r>
          </a:p>
        </p:txBody>
      </p:sp>
      <p:sp>
        <p:nvSpPr>
          <p:cNvPr id="30724" name="Rectangle 3"/>
          <p:cNvSpPr>
            <a:spLocks noGrp="1" noChangeArrowheads="1"/>
          </p:cNvSpPr>
          <p:nvPr>
            <p:ph type="body" idx="1"/>
          </p:nvPr>
        </p:nvSpPr>
        <p:spPr>
          <a:noFill/>
        </p:spPr>
        <p:txBody>
          <a:bodyPr/>
          <a:lstStyle/>
          <a:p>
            <a:r>
              <a:rPr lang="en-US" b="1" i="1"/>
              <a:t>High contrast</a:t>
            </a:r>
            <a:r>
              <a:rPr lang="en-US"/>
              <a:t> very important </a:t>
            </a:r>
          </a:p>
          <a:p>
            <a:r>
              <a:rPr lang="en-US"/>
              <a:t>Has to be visible from back of large room</a:t>
            </a:r>
          </a:p>
          <a:p>
            <a:r>
              <a:rPr lang="en-US"/>
              <a:t>Use light lines/text on a dark background</a:t>
            </a:r>
          </a:p>
          <a:p>
            <a:pPr lvl="1"/>
            <a:r>
              <a:rPr lang="en-US"/>
              <a:t>Foreground: White, </a:t>
            </a:r>
            <a:r>
              <a:rPr lang="en-US">
                <a:solidFill>
                  <a:schemeClr val="tx2"/>
                </a:solidFill>
              </a:rPr>
              <a:t>yellow</a:t>
            </a:r>
            <a:r>
              <a:rPr lang="en-US"/>
              <a:t>, </a:t>
            </a:r>
            <a:r>
              <a:rPr lang="en-US">
                <a:solidFill>
                  <a:schemeClr val="accent2"/>
                </a:solidFill>
              </a:rPr>
              <a:t>light cyan</a:t>
            </a:r>
            <a:endParaRPr lang="en-US"/>
          </a:p>
          <a:p>
            <a:pPr lvl="1"/>
            <a:r>
              <a:rPr lang="en-US"/>
              <a:t>Background: Black, dark blue, brown, dark green</a:t>
            </a:r>
          </a:p>
          <a:p>
            <a:pPr lvl="1"/>
            <a:r>
              <a:rPr lang="en-US"/>
              <a:t>Caution: </a:t>
            </a:r>
            <a:r>
              <a:rPr lang="en-US">
                <a:solidFill>
                  <a:srgbClr val="DE0000"/>
                </a:solidFill>
              </a:rPr>
              <a:t>Red</a:t>
            </a:r>
            <a:r>
              <a:rPr lang="en-US"/>
              <a:t>, </a:t>
            </a:r>
            <a:r>
              <a:rPr lang="en-US">
                <a:solidFill>
                  <a:srgbClr val="FF5008"/>
                </a:solidFill>
              </a:rPr>
              <a:t>orange</a:t>
            </a:r>
            <a:r>
              <a:rPr lang="en-US"/>
              <a:t> or </a:t>
            </a:r>
            <a:r>
              <a:rPr lang="en-US">
                <a:solidFill>
                  <a:srgbClr val="B0C4FE"/>
                </a:solidFill>
              </a:rPr>
              <a:t>blue</a:t>
            </a:r>
            <a:r>
              <a:rPr lang="en-US"/>
              <a:t> lettering and lines become unreadable when projected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liennummernplatzhalter 5"/>
          <p:cNvSpPr>
            <a:spLocks noGrp="1"/>
          </p:cNvSpPr>
          <p:nvPr>
            <p:ph type="sldNum" sz="quarter" idx="12"/>
          </p:nvPr>
        </p:nvSpPr>
        <p:spPr>
          <a:noFill/>
        </p:spPr>
        <p:txBody>
          <a:bodyPr/>
          <a:lstStyle/>
          <a:p>
            <a:fld id="{9B473C32-7835-7445-A84A-DF5F5D098C79}" type="slidenum">
              <a:rPr lang="en-US" smtClean="0">
                <a:latin typeface="Arial" charset="0"/>
              </a:rPr>
              <a:pPr/>
              <a:t>9</a:t>
            </a:fld>
            <a:endParaRPr lang="en-US">
              <a:latin typeface="Arial" charset="0"/>
            </a:endParaRPr>
          </a:p>
        </p:txBody>
      </p:sp>
      <p:sp>
        <p:nvSpPr>
          <p:cNvPr id="32771" name="Rectangle 2"/>
          <p:cNvSpPr>
            <a:spLocks noGrp="1" noChangeArrowheads="1"/>
          </p:cNvSpPr>
          <p:nvPr>
            <p:ph type="title"/>
          </p:nvPr>
        </p:nvSpPr>
        <p:spPr>
          <a:noFill/>
        </p:spPr>
        <p:txBody>
          <a:bodyPr/>
          <a:lstStyle/>
          <a:p>
            <a:r>
              <a:rPr lang="en-US"/>
              <a:t>Display Speed and Animations</a:t>
            </a:r>
          </a:p>
        </p:txBody>
      </p:sp>
      <p:sp>
        <p:nvSpPr>
          <p:cNvPr id="32772" name="Rectangle 3"/>
          <p:cNvSpPr>
            <a:spLocks noGrp="1" noChangeArrowheads="1"/>
          </p:cNvSpPr>
          <p:nvPr>
            <p:ph type="body" idx="1"/>
          </p:nvPr>
        </p:nvSpPr>
        <p:spPr>
          <a:noFill/>
        </p:spPr>
        <p:txBody>
          <a:bodyPr/>
          <a:lstStyle/>
          <a:p>
            <a:r>
              <a:rPr lang="en-US"/>
              <a:t>Slides should display instantly</a:t>
            </a:r>
          </a:p>
          <a:p>
            <a:r>
              <a:rPr lang="en-US"/>
              <a:t>Do not distract the audience with slow transition effects</a:t>
            </a:r>
          </a:p>
          <a:p>
            <a:r>
              <a:rPr lang="en-US"/>
              <a:t>Avoid overuse of slow graphics, fonts and special effects</a:t>
            </a:r>
          </a:p>
        </p:txBody>
      </p:sp>
    </p:spTree>
  </p:cSld>
  <p:clrMapOvr>
    <a:masterClrMapping/>
  </p:clrMapOvr>
</p:sld>
</file>

<file path=ppt/theme/theme1.xml><?xml version="1.0" encoding="utf-8"?>
<a:theme xmlns:a="http://schemas.openxmlformats.org/drawingml/2006/main" name="Powerpoint Template">
  <a:themeElements>
    <a:clrScheme name="">
      <a:dk1>
        <a:srgbClr val="000000"/>
      </a:dk1>
      <a:lt1>
        <a:srgbClr val="FFFFFF"/>
      </a:lt1>
      <a:dk2>
        <a:srgbClr val="0000FF"/>
      </a:dk2>
      <a:lt2>
        <a:srgbClr val="FFFF00"/>
      </a:lt2>
      <a:accent1>
        <a:srgbClr val="CAF717"/>
      </a:accent1>
      <a:accent2>
        <a:srgbClr val="00FFFF"/>
      </a:accent2>
      <a:accent3>
        <a:srgbClr val="AAAAFF"/>
      </a:accent3>
      <a:accent4>
        <a:srgbClr val="DADADA"/>
      </a:accent4>
      <a:accent5>
        <a:srgbClr val="E1FAAB"/>
      </a:accent5>
      <a:accent6>
        <a:srgbClr val="00E7E7"/>
      </a:accent6>
      <a:hlink>
        <a:srgbClr val="FF00FF"/>
      </a:hlink>
      <a:folHlink>
        <a:srgbClr val="969696"/>
      </a:folHlink>
    </a:clrScheme>
    <a:fontScheme name="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Arial" pitchFamily="-111"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Arial" pitchFamily="-111" charset="0"/>
          </a:defRPr>
        </a:defPPr>
      </a:lstStyle>
    </a:lnDef>
  </a:objectDefaults>
  <a:extraClrSchemeLst>
    <a:extraClrScheme>
      <a:clrScheme name="Powerpoint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owerpoint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owerpoint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HD:Credence Foils:Powerpoint Template</Template>
  <TotalTime>377</TotalTime>
  <Pages>2</Pages>
  <Words>1609</Words>
  <Application>Microsoft Macintosh PowerPoint</Application>
  <PresentationFormat>On-screen Show (4:3)</PresentationFormat>
  <Paragraphs>192</Paragraphs>
  <Slides>17</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Geneva</vt:lpstr>
      <vt:lpstr>MS LineDraw</vt:lpstr>
      <vt:lpstr>Times</vt:lpstr>
      <vt:lpstr>Times New Roman</vt:lpstr>
      <vt:lpstr>Verdana</vt:lpstr>
      <vt:lpstr>Wingdings</vt:lpstr>
      <vt:lpstr>Powerpoint Template</vt:lpstr>
      <vt:lpstr>Electronic Presentation Guide</vt:lpstr>
      <vt:lpstr>Outline</vt:lpstr>
      <vt:lpstr>VTS Presentations</vt:lpstr>
      <vt:lpstr>Standards and Guidelines</vt:lpstr>
      <vt:lpstr>Standards</vt:lpstr>
      <vt:lpstr>Guidelines</vt:lpstr>
      <vt:lpstr>Guidelines (2)</vt:lpstr>
      <vt:lpstr>Contrast</vt:lpstr>
      <vt:lpstr>Display Speed and Animations</vt:lpstr>
      <vt:lpstr>Annoying: Many Different Animations</vt:lpstr>
      <vt:lpstr>Better: Simple Animations</vt:lpstr>
      <vt:lpstr>AV Setup</vt:lpstr>
      <vt:lpstr>Schedule</vt:lpstr>
      <vt:lpstr>Instructions for Presentation Upload</vt:lpstr>
      <vt:lpstr>Updating Presentations</vt:lpstr>
      <vt:lpstr>And Finally, A Bad Example</vt:lpstr>
      <vt:lpstr>PowerPoint Presentation</vt:lpstr>
    </vt:vector>
  </TitlesOfParts>
  <Manager/>
  <Company>UIB</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 template</dc:title>
  <dc:subject>VTS '05 Electronic presentation guide/template</dc:subject>
  <dc:creator>Dimitris Gizopoulos</dc:creator>
  <cp:keywords/>
  <dc:description/>
  <cp:lastModifiedBy>Alessandro Savino</cp:lastModifiedBy>
  <cp:revision>155</cp:revision>
  <cp:lastPrinted>1998-05-12T14:00:08Z</cp:lastPrinted>
  <dcterms:created xsi:type="dcterms:W3CDTF">2014-01-28T16:14:35Z</dcterms:created>
  <dcterms:modified xsi:type="dcterms:W3CDTF">2019-03-14T09:27:34Z</dcterms:modified>
  <cp:category/>
</cp:coreProperties>
</file>